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3" r:id="rId6"/>
    <p:sldId id="261" r:id="rId7"/>
    <p:sldId id="264" r:id="rId8"/>
    <p:sldId id="262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AA116-ECD5-4762-AD06-30AE0168D2CD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C3C81-24CE-4D04-A9C4-E5A447BCA7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5438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AA116-ECD5-4762-AD06-30AE0168D2CD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C3C81-24CE-4D04-A9C4-E5A447BCA7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6820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AA116-ECD5-4762-AD06-30AE0168D2CD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C3C81-24CE-4D04-A9C4-E5A447BCA7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37438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AA116-ECD5-4762-AD06-30AE0168D2CD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C3C81-24CE-4D04-A9C4-E5A447BCA7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3844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AA116-ECD5-4762-AD06-30AE0168D2CD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C3C81-24CE-4D04-A9C4-E5A447BCA7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7109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AA116-ECD5-4762-AD06-30AE0168D2CD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C3C81-24CE-4D04-A9C4-E5A447BCA7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5169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AA116-ECD5-4762-AD06-30AE0168D2CD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C3C81-24CE-4D04-A9C4-E5A447BCA7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8461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AA116-ECD5-4762-AD06-30AE0168D2CD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C3C81-24CE-4D04-A9C4-E5A447BCA7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0276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AA116-ECD5-4762-AD06-30AE0168D2CD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C3C81-24CE-4D04-A9C4-E5A447BCA7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4629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AA116-ECD5-4762-AD06-30AE0168D2CD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C3C81-24CE-4D04-A9C4-E5A447BCA7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5114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AA116-ECD5-4762-AD06-30AE0168D2CD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C3C81-24CE-4D04-A9C4-E5A447BCA7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4726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AA116-ECD5-4762-AD06-30AE0168D2CD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C3C81-24CE-4D04-A9C4-E5A447BCA7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13786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ZA" sz="8000" b="1" dirty="0" smtClean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Leads Us Along</a:t>
            </a:r>
            <a:br>
              <a:rPr lang="en-ZA" sz="8000" b="1" dirty="0" smtClean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8000" b="1" dirty="0" smtClean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716</a:t>
            </a:r>
            <a:endParaRPr lang="en-ZA" sz="8000" b="1" dirty="0">
              <a:ln/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5635624" y="3642852"/>
            <a:ext cx="920752" cy="68580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D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60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84903"/>
            <a:ext cx="10515600" cy="54716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shady, green pastures,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rich and so sweet,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leads His dear children along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1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the water’s cool flow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bathes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weary one’s feet,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leads His dear children along.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87467" y="244497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5489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34180"/>
            <a:ext cx="10515600" cy="622382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through the wa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ters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endParaRPr lang="en-ZA" sz="39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9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through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 flood</a:t>
            </a:r>
            <a:r>
              <a:rPr lang="en-ZA" sz="39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through the fire, </a:t>
            </a:r>
            <a:endParaRPr lang="en-ZA" sz="39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9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through the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blood</a:t>
            </a:r>
            <a:r>
              <a:rPr lang="en-ZA" sz="39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through great sor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row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endParaRPr lang="en-ZA" sz="39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9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gives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 song</a:t>
            </a:r>
            <a:r>
              <a:rPr lang="en-ZA" sz="39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 night season </a:t>
            </a:r>
          </a:p>
          <a:p>
            <a:pPr marL="0" indent="0" algn="ctr">
              <a:buNone/>
            </a:pP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 day long.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9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115951" y="244497"/>
            <a:ext cx="1960098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39274" y="284724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11689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38864"/>
            <a:ext cx="10515600" cy="53241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Sometimes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on the mount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sun shines so bright,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leads His dear children along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1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Sometimes in the valley,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darkest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night,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leads His dear children along.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87467" y="244497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02801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34180"/>
            <a:ext cx="10515600" cy="622382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through the wa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ters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through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 flood,</a:t>
            </a:r>
          </a:p>
          <a:p>
            <a:pPr marL="0" indent="0" algn="ctr">
              <a:buNone/>
            </a:pPr>
            <a: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through the fire, </a:t>
            </a:r>
          </a:p>
          <a:p>
            <a:pPr marL="0" indent="0" algn="ctr">
              <a:buNone/>
            </a:pP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all through the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blood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through great sor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row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God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gives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 song,</a:t>
            </a:r>
          </a:p>
          <a:p>
            <a:pPr marL="0" indent="0" algn="ctr">
              <a:buNone/>
            </a:pPr>
            <a: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 night season </a:t>
            </a:r>
          </a:p>
          <a:p>
            <a:pPr marL="0" indent="0" algn="ctr">
              <a:buNone/>
            </a:pP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 day long.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9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115951" y="244497"/>
            <a:ext cx="1960098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39274" y="284724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145578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32386"/>
            <a:ext cx="10515600" cy="56043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Though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sorrows befall us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evils oppose,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leads His dear children along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1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Through grace we can conquer,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defeat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our foes,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leads His dear children along.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87467" y="244497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38789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34180"/>
            <a:ext cx="10515600" cy="622382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through the wa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ters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through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 flood,</a:t>
            </a:r>
          </a:p>
          <a:p>
            <a:pPr marL="0" indent="0" algn="ctr">
              <a:buNone/>
            </a:pPr>
            <a: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through the fire, </a:t>
            </a:r>
          </a:p>
          <a:p>
            <a:pPr marL="0" indent="0" algn="ctr">
              <a:buNone/>
            </a:pP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all through the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blood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through great sor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row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God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gives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 song,</a:t>
            </a:r>
          </a:p>
          <a:p>
            <a:pPr marL="0" indent="0" algn="ctr">
              <a:buNone/>
            </a:pPr>
            <a: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 night season </a:t>
            </a:r>
          </a:p>
          <a:p>
            <a:pPr marL="0" indent="0" algn="ctr">
              <a:buNone/>
            </a:pP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 day long.</a:t>
            </a:r>
            <a:r>
              <a:rPr lang="en-ZA" sz="39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9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900" b="1" i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115951" y="244497"/>
            <a:ext cx="1960098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39274" y="284724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298864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24116"/>
            <a:ext cx="10515600" cy="49528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Away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from the mire,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away from the clay,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leads His dear children along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1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Away up in glory,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eternity’s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day,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God leads His dear children along.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87467" y="244497"/>
            <a:ext cx="1217066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15261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34180"/>
            <a:ext cx="10515600" cy="622382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through the wa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ters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through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 flood,</a:t>
            </a:r>
          </a:p>
          <a:p>
            <a:pPr marL="0" indent="0" algn="ctr">
              <a:buNone/>
            </a:pPr>
            <a: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through the fire, </a:t>
            </a:r>
          </a:p>
          <a:p>
            <a:pPr marL="0" indent="0" algn="ctr">
              <a:buNone/>
            </a:pP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all through the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blood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Some through great sor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row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God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gives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 song,</a:t>
            </a:r>
          </a:p>
          <a:p>
            <a:pPr marL="0" indent="0" algn="ctr">
              <a:buNone/>
            </a:pPr>
            <a: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7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 night season </a:t>
            </a:r>
          </a:p>
          <a:p>
            <a:pPr marL="0" indent="0" algn="ctr">
              <a:buNone/>
            </a:pP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</a:t>
            </a:r>
            <a:r>
              <a:rPr lang="en-ZA" sz="3900" b="1" i="1" u="sng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 day long.</a:t>
            </a:r>
            <a: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39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9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115951" y="244497"/>
            <a:ext cx="1960098" cy="567771"/>
          </a:xfrm>
          <a:prstGeom prst="diamond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39274" y="284724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5767540" y="6238413"/>
            <a:ext cx="687003" cy="12903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4584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55</Words>
  <Application>Microsoft Office PowerPoint</Application>
  <PresentationFormat>Widescreen</PresentationFormat>
  <Paragraphs>58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God Leads Us Along 716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 leads Us along</dc:title>
  <dc:creator>Ukelo Alimange</dc:creator>
  <cp:lastModifiedBy>Ukelo Alimange</cp:lastModifiedBy>
  <cp:revision>12</cp:revision>
  <dcterms:created xsi:type="dcterms:W3CDTF">2018-11-26T17:37:42Z</dcterms:created>
  <dcterms:modified xsi:type="dcterms:W3CDTF">2018-12-01T09:49:53Z</dcterms:modified>
</cp:coreProperties>
</file>