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0"/>
  </p:notesMasterIdLst>
  <p:sldIdLst>
    <p:sldId id="256" r:id="rId5"/>
    <p:sldId id="257" r:id="rId6"/>
    <p:sldId id="258" r:id="rId7"/>
    <p:sldId id="259" r:id="rId8"/>
    <p:sldId id="260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70" d="100"/>
          <a:sy n="70" d="100"/>
        </p:scale>
        <p:origin x="714" y="-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5CB907-3113-492C-8639-00511DE117EA}" type="datetimeFigureOut">
              <a:rPr lang="en-ZA" smtClean="0"/>
              <a:t>2025/01/15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C45AB7-4F50-49EC-939D-83D58F38293D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8524424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C45AB7-4F50-49EC-939D-83D58F38293D}" type="slidenum">
              <a:rPr lang="en-ZA" smtClean="0"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96690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6D17C8-391C-4438-8B8A-F68CC6324C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B81E76E-53BC-4870-95C0-E1EE315AA34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B85F51-2506-4CCE-8A66-E13A318F7C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B0D0E-E15A-47C6-A19A-6CC40FD8D86F}" type="datetimeFigureOut">
              <a:rPr lang="en-ZA" smtClean="0"/>
              <a:t>2025/01/15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B61A87-AC51-4D90-B1B5-C18AECE235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D3F14F-3B51-4F1C-95B2-74D59926D6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1C49B-485B-402E-9276-C43F896CA1C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442913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51429D-E58D-49BD-B93F-FB25906B6B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E0112B-D16E-411C-820A-D897F7E416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36A849-BC9C-4D43-ABDA-870CEC789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B0D0E-E15A-47C6-A19A-6CC40FD8D86F}" type="datetimeFigureOut">
              <a:rPr lang="en-ZA" smtClean="0"/>
              <a:t>2025/01/15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07C69F-58A9-4DD1-AE01-D62473946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05D579-092E-4C43-8235-1C909C000D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1C49B-485B-402E-9276-C43F896CA1C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02701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5040E7-1451-4B1A-843D-FCA728FE67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2BC34A-B91D-4CC3-9F8C-F4AED710A1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6438A2-5EEF-4569-80D5-A3CBA0A702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B0D0E-E15A-47C6-A19A-6CC40FD8D86F}" type="datetimeFigureOut">
              <a:rPr lang="en-ZA" smtClean="0"/>
              <a:t>2025/01/15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85A663-B73E-4533-B19C-F45A2213CF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37637E-9DC9-4308-80EB-536C8C06BD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1C49B-485B-402E-9276-C43F896CA1C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481794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700C59-9F9F-41D4-BEC2-FDC798903F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3D7242-356B-4AAA-9334-F72D04BC8C3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7B714F5-5386-4DBA-933A-11EED510F7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2E7C67F-1347-4196-873F-0DFF5EBEA5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B0D0E-E15A-47C6-A19A-6CC40FD8D86F}" type="datetimeFigureOut">
              <a:rPr lang="en-ZA" smtClean="0"/>
              <a:t>2025/01/15</a:t>
            </a:fld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47B74E0-B212-4C8C-9AC3-B639D52432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5B83E6A-AF18-4539-8FD2-28A805A362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1C49B-485B-402E-9276-C43F896CA1C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990375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F07333-FB27-4E21-A40D-B141CA71DC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5B6B00-8A10-4A24-B54E-746BF7D9C8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57C49A4-5227-4AF4-BAA1-F2623EEEF4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9E1BEC7-2032-4845-BE6B-077364110B1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B095EAB-8271-4460-B3C3-CFC24260425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741952C-9736-45DA-990F-88CE8E87B7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B0D0E-E15A-47C6-A19A-6CC40FD8D86F}" type="datetimeFigureOut">
              <a:rPr lang="en-ZA" smtClean="0"/>
              <a:t>2025/01/15</a:t>
            </a:fld>
            <a:endParaRPr lang="en-Z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0BAC634-B94C-4A93-98B9-75E6B64B34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C376BFC-F0F3-42C6-BAF7-52A7623AF2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1C49B-485B-402E-9276-C43F896CA1C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658011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562191-893E-4440-8329-5BDF82103C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215C743-C39B-40BE-81C2-3E70FC0935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B0D0E-E15A-47C6-A19A-6CC40FD8D86F}" type="datetimeFigureOut">
              <a:rPr lang="en-ZA" smtClean="0"/>
              <a:t>2025/01/15</a:t>
            </a:fld>
            <a:endParaRPr lang="en-Z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8ACF72A-D29F-4BAC-BBE6-F17B848CB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DB9C746-A0E1-494A-8DE9-439CD5204F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1C49B-485B-402E-9276-C43F896CA1C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27876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4C4A858-CE21-44C7-94B8-B53B57F0CD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B0D0E-E15A-47C6-A19A-6CC40FD8D86F}" type="datetimeFigureOut">
              <a:rPr lang="en-ZA" smtClean="0"/>
              <a:t>2025/01/15</a:t>
            </a:fld>
            <a:endParaRPr lang="en-Z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367CCC9-960E-4EB7-B3E2-38189C8EB2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80D3E8F-4F04-44CB-B0B6-FD1B08C54D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1C49B-485B-402E-9276-C43F896CA1C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322722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C37B82-0C70-4490-8EA8-DC72C210EC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174BC6-07CC-4A43-AA80-75E3CC3536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7B7DD8-C156-4F9A-B058-A14F2E7C795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3BFC491-7E15-49D0-84B2-799A4BE09E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B0D0E-E15A-47C6-A19A-6CC40FD8D86F}" type="datetimeFigureOut">
              <a:rPr lang="en-ZA" smtClean="0"/>
              <a:t>2025/01/15</a:t>
            </a:fld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2D8D62-421E-4CA6-B7D1-5DEC1E6AA9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BEC7ED-5BD7-4939-85A7-341CF13B3A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1C49B-485B-402E-9276-C43F896CA1C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435404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EA38CD-FF1D-451C-ACEE-B21C2F50AC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41197EC-946A-4737-855F-8FB3D0E4CF6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DDF01C3-8707-408C-918E-7183D4C7D3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0DC9AA-9FB2-4EF5-B110-C0EDBE1A43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B0D0E-E15A-47C6-A19A-6CC40FD8D86F}" type="datetimeFigureOut">
              <a:rPr lang="en-ZA" smtClean="0"/>
              <a:t>2025/01/15</a:t>
            </a:fld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0E6C75C-5434-4A22-8204-3BE1069199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7FE18DA-B322-4DAE-AA6A-95D8046FB9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1C49B-485B-402E-9276-C43F896CA1C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374198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56A285-C4D7-4E82-9B10-25ED7C7245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AA77FB0-2438-4424-A0C2-02EE05C768F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EFC136-4007-434E-9ECB-1A19AA4099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B0D0E-E15A-47C6-A19A-6CC40FD8D86F}" type="datetimeFigureOut">
              <a:rPr lang="en-ZA" smtClean="0"/>
              <a:t>2025/01/15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1B787A-AB98-49FF-A933-28247CA22C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6CD0D0-FA7E-441A-BD84-6A83F06416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1C49B-485B-402E-9276-C43F896CA1C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932807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812F2A0-929D-4DA1-B8D8-0835B0B82EA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C42F047-5FC1-41D8-B955-A0EB39FFCD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6A0A8C-7BBB-40CD-BD3C-544E62920A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B0D0E-E15A-47C6-A19A-6CC40FD8D86F}" type="datetimeFigureOut">
              <a:rPr lang="en-ZA" smtClean="0"/>
              <a:t>2025/01/15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4B0B14-B0E0-4A54-A99B-06C04A8EF9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FC07A8-6BBF-4015-8D20-E3E176271E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1C49B-485B-402E-9276-C43F896CA1C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480706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CC3BA2F-F5E8-421D-9F32-7EBFF6517A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40001C-BDAA-498B-86E7-7B0A996737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106C54-1EEA-46C8-B032-DD2775EAF2E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DB0D0E-E15A-47C6-A19A-6CC40FD8D86F}" type="datetimeFigureOut">
              <a:rPr lang="en-ZA" smtClean="0"/>
              <a:t>2025/01/15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F89A45-E2F0-45C0-9BA2-FCD11D13B2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7656FC-8580-43F9-B6ED-68BE7EB2591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41C49B-485B-402E-9276-C43F896CA1C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8023674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304C49-00F1-4E68-BCA0-6577CC3FA02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493489"/>
            <a:ext cx="9144000" cy="2598054"/>
          </a:xfrm>
        </p:spPr>
        <p:txBody>
          <a:bodyPr>
            <a:normAutofit fontScale="90000"/>
          </a:bodyPr>
          <a:lstStyle/>
          <a:p>
            <a: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God of my Deliverance</a:t>
            </a: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2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14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809</a:t>
            </a:r>
          </a:p>
        </p:txBody>
      </p:sp>
      <p:sp>
        <p:nvSpPr>
          <p:cNvPr id="3" name="Bevel 3">
            <a:extLst>
              <a:ext uri="{FF2B5EF4-FFF2-40B4-BE49-F238E27FC236}">
                <a16:creationId xmlns:a16="http://schemas.microsoft.com/office/drawing/2014/main" id="{59F32D58-D9BA-4A06-A44B-C50D4E6B1B29}"/>
              </a:ext>
            </a:extLst>
          </p:cNvPr>
          <p:cNvSpPr/>
          <p:nvPr/>
        </p:nvSpPr>
        <p:spPr>
          <a:xfrm>
            <a:off x="5486399" y="3432624"/>
            <a:ext cx="1232808" cy="1284514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96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F</a:t>
            </a:r>
            <a:endParaRPr lang="en-ZA" sz="96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3765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0DD6DD-A262-4A2F-85BF-4A88A207F6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2171" y="1785257"/>
            <a:ext cx="10671629" cy="4136573"/>
          </a:xfrm>
        </p:spPr>
        <p:txBody>
          <a:bodyPr>
            <a:noAutofit/>
          </a:bodyPr>
          <a:lstStyle/>
          <a:p>
            <a:pPr marL="0" indent="0" algn="ctr">
              <a:buFont typeface="Arial" panose="020B0604020202020204" pitchFamily="34" charset="0"/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Almighty God, the God of my deliverance, </a:t>
            </a:r>
          </a:p>
          <a:p>
            <a:pPr marL="0" indent="0"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 You, I put all my trust and hope!</a:t>
            </a:r>
          </a:p>
          <a:p>
            <a:pPr marL="0" indent="0"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Mighty waters may in rage overflow,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Lord, keep me safe; won’t You comfort my heart?</a:t>
            </a:r>
          </a:p>
        </p:txBody>
      </p:sp>
      <p:sp>
        <p:nvSpPr>
          <p:cNvPr id="5" name="Right Brace 4">
            <a:extLst>
              <a:ext uri="{FF2B5EF4-FFF2-40B4-BE49-F238E27FC236}">
                <a16:creationId xmlns:a16="http://schemas.microsoft.com/office/drawing/2014/main" id="{29689347-9BE7-4234-A43A-5764760D700C}"/>
              </a:ext>
            </a:extLst>
          </p:cNvPr>
          <p:cNvSpPr/>
          <p:nvPr/>
        </p:nvSpPr>
        <p:spPr>
          <a:xfrm>
            <a:off x="11223171" y="3857625"/>
            <a:ext cx="261257" cy="2059550"/>
          </a:xfrm>
          <a:prstGeom prst="rightBrace">
            <a:avLst>
              <a:gd name="adj1" fmla="val 45606"/>
              <a:gd name="adj2" fmla="val 50000"/>
            </a:avLst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10D6104-B829-4098-8C2B-6A7DEF6B37B7}"/>
              </a:ext>
            </a:extLst>
          </p:cNvPr>
          <p:cNvSpPr txBox="1"/>
          <p:nvPr/>
        </p:nvSpPr>
        <p:spPr>
          <a:xfrm>
            <a:off x="11484428" y="4625790"/>
            <a:ext cx="7744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X2</a:t>
            </a:r>
            <a:endParaRPr lang="en-ZA" sz="2800" i="1" dirty="0">
              <a:solidFill>
                <a:schemeClr val="bg1"/>
              </a:solidFill>
            </a:endParaRPr>
          </a:p>
        </p:txBody>
      </p:sp>
      <p:sp>
        <p:nvSpPr>
          <p:cNvPr id="8" name="Diamond 7">
            <a:extLst>
              <a:ext uri="{FF2B5EF4-FFF2-40B4-BE49-F238E27FC236}">
                <a16:creationId xmlns:a16="http://schemas.microsoft.com/office/drawing/2014/main" id="{8D316B6E-228E-4817-B7E6-5C1199CE32D8}"/>
              </a:ext>
            </a:extLst>
          </p:cNvPr>
          <p:cNvSpPr/>
          <p:nvPr/>
        </p:nvSpPr>
        <p:spPr>
          <a:xfrm>
            <a:off x="5297709" y="714793"/>
            <a:ext cx="1143000" cy="547966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8D387717-4F75-49BF-91D8-2534A125C940}"/>
              </a:ext>
            </a:extLst>
          </p:cNvPr>
          <p:cNvSpPr txBox="1">
            <a:spLocks/>
          </p:cNvSpPr>
          <p:nvPr/>
        </p:nvSpPr>
        <p:spPr>
          <a:xfrm>
            <a:off x="1509484" y="4690833"/>
            <a:ext cx="8403771" cy="21553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fr-FR" b="1" dirty="0">
              <a:solidFill>
                <a:schemeClr val="accent5">
                  <a:lumMod val="40000"/>
                  <a:lumOff val="60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4179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0DD6DD-A262-4A2F-85BF-4A88A207F6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5087" y="1872342"/>
            <a:ext cx="10900228" cy="4078515"/>
          </a:xfrm>
        </p:spPr>
        <p:txBody>
          <a:bodyPr>
            <a:noAutofit/>
          </a:bodyPr>
          <a:lstStyle/>
          <a:p>
            <a:pPr marL="0" indent="0" algn="ctr">
              <a:buFont typeface="Arial" panose="020B0604020202020204" pitchFamily="34" charset="0"/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Is there on earth any such a great friend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That may comfort me in my bitter pain ?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Where could I go, safe to You, O my Lord?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Your  loving  arms  remain  open  for me.</a:t>
            </a:r>
            <a:endParaRPr lang="fr-FR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>
              <a:buNone/>
            </a:pPr>
            <a:r>
              <a:rPr lang="fr-FR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4155BFE-B912-4C81-B345-1ABB79109C90}"/>
              </a:ext>
            </a:extLst>
          </p:cNvPr>
          <p:cNvSpPr txBox="1"/>
          <p:nvPr/>
        </p:nvSpPr>
        <p:spPr>
          <a:xfrm>
            <a:off x="11495314" y="4595270"/>
            <a:ext cx="7744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X2</a:t>
            </a:r>
            <a:endParaRPr lang="en-ZA" sz="2800" i="1" dirty="0">
              <a:solidFill>
                <a:schemeClr val="bg1"/>
              </a:solidFill>
            </a:endParaRPr>
          </a:p>
        </p:txBody>
      </p:sp>
      <p:sp>
        <p:nvSpPr>
          <p:cNvPr id="7" name="Right Brace 6">
            <a:extLst>
              <a:ext uri="{FF2B5EF4-FFF2-40B4-BE49-F238E27FC236}">
                <a16:creationId xmlns:a16="http://schemas.microsoft.com/office/drawing/2014/main" id="{2F66BDA5-0FB6-4FCE-A6C2-FFD0DFAED56C}"/>
              </a:ext>
            </a:extLst>
          </p:cNvPr>
          <p:cNvSpPr/>
          <p:nvPr/>
        </p:nvSpPr>
        <p:spPr>
          <a:xfrm>
            <a:off x="11364686" y="4061637"/>
            <a:ext cx="261257" cy="1590486"/>
          </a:xfrm>
          <a:prstGeom prst="rightBrace">
            <a:avLst>
              <a:gd name="adj1" fmla="val 45606"/>
              <a:gd name="adj2" fmla="val 50000"/>
            </a:avLst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8" name="Diamond 7">
            <a:extLst>
              <a:ext uri="{FF2B5EF4-FFF2-40B4-BE49-F238E27FC236}">
                <a16:creationId xmlns:a16="http://schemas.microsoft.com/office/drawing/2014/main" id="{22492AFA-90E5-4055-BDA6-A0BD7180F5BD}"/>
              </a:ext>
            </a:extLst>
          </p:cNvPr>
          <p:cNvSpPr/>
          <p:nvPr/>
        </p:nvSpPr>
        <p:spPr>
          <a:xfrm>
            <a:off x="5297709" y="714793"/>
            <a:ext cx="1143000" cy="547966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985239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0DD6DD-A262-4A2F-85BF-4A88A207F6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2213" y="1379621"/>
            <a:ext cx="10671629" cy="4395595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 needy man whose heart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turneth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to Thee,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 seek some help,  is never disappointed;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Go ye to Him, all the  weary  and  laden,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You will get healing and divine comfort.</a:t>
            </a:r>
            <a:endParaRPr lang="fr-FR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>
              <a:buNone/>
            </a:pPr>
            <a:r>
              <a:rPr lang="fr-FR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</a:t>
            </a:r>
          </a:p>
        </p:txBody>
      </p:sp>
      <p:sp>
        <p:nvSpPr>
          <p:cNvPr id="6" name="Right Brace 5">
            <a:extLst>
              <a:ext uri="{FF2B5EF4-FFF2-40B4-BE49-F238E27FC236}">
                <a16:creationId xmlns:a16="http://schemas.microsoft.com/office/drawing/2014/main" id="{94B4C5BB-303A-45B8-95FD-54DC60E151B3}"/>
              </a:ext>
            </a:extLst>
          </p:cNvPr>
          <p:cNvSpPr/>
          <p:nvPr/>
        </p:nvSpPr>
        <p:spPr>
          <a:xfrm>
            <a:off x="11268530" y="4688112"/>
            <a:ext cx="261257" cy="1466857"/>
          </a:xfrm>
          <a:prstGeom prst="rightBrace">
            <a:avLst>
              <a:gd name="adj1" fmla="val 45606"/>
              <a:gd name="adj2" fmla="val 50000"/>
            </a:avLst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161B5DA-07B9-490E-A57A-0935356458EA}"/>
              </a:ext>
            </a:extLst>
          </p:cNvPr>
          <p:cNvSpPr txBox="1"/>
          <p:nvPr/>
        </p:nvSpPr>
        <p:spPr>
          <a:xfrm>
            <a:off x="11417510" y="5159930"/>
            <a:ext cx="7744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X2</a:t>
            </a:r>
            <a:endParaRPr lang="en-ZA" sz="2800" i="1" dirty="0">
              <a:solidFill>
                <a:schemeClr val="bg1"/>
              </a:solidFill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2831D11F-DEBC-480F-A682-E98AB2AD36B1}"/>
              </a:ext>
            </a:extLst>
          </p:cNvPr>
          <p:cNvSpPr txBox="1">
            <a:spLocks/>
          </p:cNvSpPr>
          <p:nvPr/>
        </p:nvSpPr>
        <p:spPr>
          <a:xfrm>
            <a:off x="1204691" y="4688112"/>
            <a:ext cx="7779656" cy="21553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endParaRPr lang="fr-FR" b="1" dirty="0">
              <a:solidFill>
                <a:schemeClr val="accent5">
                  <a:lumMod val="40000"/>
                  <a:lumOff val="60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8" name="Diamond 7">
            <a:extLst>
              <a:ext uri="{FF2B5EF4-FFF2-40B4-BE49-F238E27FC236}">
                <a16:creationId xmlns:a16="http://schemas.microsoft.com/office/drawing/2014/main" id="{AB2E3597-B3E1-46E3-8645-2173C13CAD1F}"/>
              </a:ext>
            </a:extLst>
          </p:cNvPr>
          <p:cNvSpPr/>
          <p:nvPr/>
        </p:nvSpPr>
        <p:spPr>
          <a:xfrm>
            <a:off x="5297709" y="714793"/>
            <a:ext cx="1143000" cy="547966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509425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0DD6DD-A262-4A2F-85BF-4A88A207F6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2277" y="1460310"/>
            <a:ext cx="11303664" cy="4548604"/>
          </a:xfrm>
        </p:spPr>
        <p:txBody>
          <a:bodyPr>
            <a:noAutofit/>
          </a:bodyPr>
          <a:lstStyle/>
          <a:p>
            <a:pPr marL="0" indent="0" algn="ctr">
              <a:buFont typeface="Arial" panose="020B0604020202020204" pitchFamily="34" charset="0"/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Had it not been for the faith that You gave me,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wouldn’t be able to stand my trials;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But since the Lord cometh to my rescue,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There is no burden  too  heavy  to  carry.</a:t>
            </a:r>
            <a:endParaRPr lang="fr-FR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>
              <a:buNone/>
            </a:pPr>
            <a:r>
              <a:rPr lang="fr-FR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 </a:t>
            </a:r>
          </a:p>
        </p:txBody>
      </p:sp>
      <p:sp>
        <p:nvSpPr>
          <p:cNvPr id="7" name="Right Brace 6">
            <a:extLst>
              <a:ext uri="{FF2B5EF4-FFF2-40B4-BE49-F238E27FC236}">
                <a16:creationId xmlns:a16="http://schemas.microsoft.com/office/drawing/2014/main" id="{1BDC98B8-E5A7-4925-BCFD-092C080815DE}"/>
              </a:ext>
            </a:extLst>
          </p:cNvPr>
          <p:cNvSpPr/>
          <p:nvPr/>
        </p:nvSpPr>
        <p:spPr>
          <a:xfrm>
            <a:off x="11322821" y="4285594"/>
            <a:ext cx="261257" cy="1393694"/>
          </a:xfrm>
          <a:prstGeom prst="rightBrace">
            <a:avLst>
              <a:gd name="adj1" fmla="val 45606"/>
              <a:gd name="adj2" fmla="val 50000"/>
            </a:avLst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BC92A28-1749-4386-BD85-A600BB9C0F19}"/>
              </a:ext>
            </a:extLst>
          </p:cNvPr>
          <p:cNvSpPr txBox="1"/>
          <p:nvPr/>
        </p:nvSpPr>
        <p:spPr>
          <a:xfrm>
            <a:off x="11453449" y="4720831"/>
            <a:ext cx="7744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X2</a:t>
            </a:r>
            <a:endParaRPr lang="en-ZA" sz="2800" i="1" dirty="0">
              <a:solidFill>
                <a:schemeClr val="bg1"/>
              </a:solidFill>
            </a:endParaRPr>
          </a:p>
        </p:txBody>
      </p:sp>
      <p:sp>
        <p:nvSpPr>
          <p:cNvPr id="10" name="Diamond 9">
            <a:extLst>
              <a:ext uri="{FF2B5EF4-FFF2-40B4-BE49-F238E27FC236}">
                <a16:creationId xmlns:a16="http://schemas.microsoft.com/office/drawing/2014/main" id="{4507097F-BF9D-421B-8C30-301C2C1B4A45}"/>
              </a:ext>
            </a:extLst>
          </p:cNvPr>
          <p:cNvSpPr/>
          <p:nvPr/>
        </p:nvSpPr>
        <p:spPr>
          <a:xfrm>
            <a:off x="5402608" y="575103"/>
            <a:ext cx="1143000" cy="547966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4</a:t>
            </a:r>
          </a:p>
        </p:txBody>
      </p:sp>
      <p:sp>
        <p:nvSpPr>
          <p:cNvPr id="6" name="Action Button: End 3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7E4A57E5-A108-4175-98C4-F2CDBD4DD241}"/>
              </a:ext>
            </a:extLst>
          </p:cNvPr>
          <p:cNvSpPr/>
          <p:nvPr/>
        </p:nvSpPr>
        <p:spPr>
          <a:xfrm>
            <a:off x="5618116" y="5945512"/>
            <a:ext cx="711985" cy="126803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204600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FDBBD265-D327-42CC-B662-417E9664AD8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31D3387-3F84-4F7F-8CA4-7702EE6E241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598D050-411C-4EAB-A4AB-DF2CE1CFF006}">
  <ds:schemaRefs>
    <ds:schemaRef ds:uri="e1b72f72-a6ce-48fe-a382-9236e8dc1f6b"/>
    <ds:schemaRef ds:uri="http://schemas.microsoft.com/office/infopath/2007/PartnerControls"/>
    <ds:schemaRef ds:uri="http://schemas.microsoft.com/office/2006/documentManagement/types"/>
    <ds:schemaRef ds:uri="http://schemas.openxmlformats.org/package/2006/metadata/core-properties"/>
    <ds:schemaRef ds:uri="http://www.w3.org/XML/1998/namespace"/>
    <ds:schemaRef ds:uri="http://purl.org/dc/elements/1.1/"/>
    <ds:schemaRef ds:uri="http://purl.org/dc/dcmitype/"/>
    <ds:schemaRef ds:uri="http://purl.org/dc/terms/"/>
    <ds:schemaRef ds:uri="b3fec16b-ebc2-4fa6-9dd6-49e1f08d656d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539</TotalTime>
  <Words>177</Words>
  <Application>Microsoft Office PowerPoint</Application>
  <PresentationFormat>Widescreen</PresentationFormat>
  <Paragraphs>34</Paragraphs>
  <Slides>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Cambria</vt:lpstr>
      <vt:lpstr>Office Theme</vt:lpstr>
      <vt:lpstr>The God of my Deliverance   809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Dieu Tout-Puissant, Dieu de ma Délivrance  XXX</dc:title>
  <dc:creator>Ukelo Alimange</dc:creator>
  <cp:lastModifiedBy>LUBO</cp:lastModifiedBy>
  <cp:revision>27</cp:revision>
  <dcterms:created xsi:type="dcterms:W3CDTF">2021-11-23T16:00:21Z</dcterms:created>
  <dcterms:modified xsi:type="dcterms:W3CDTF">2025-01-15T14:31:20Z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