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74" r:id="rId4"/>
    <p:sldId id="275" r:id="rId5"/>
    <p:sldId id="277" r:id="rId6"/>
    <p:sldId id="276" r:id="rId7"/>
    <p:sldId id="27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46CC5-0345-43F9-991B-D886827B6BBF}" type="datetimeFigureOut">
              <a:rPr lang="en-US" smtClean="0"/>
              <a:pPr/>
              <a:t>1/1/2022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F7D26-2663-4BD6-974C-C96EC3BEBC8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0031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F7D26-2663-4BD6-974C-C96EC3BEBC8A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3600"/>
            <a:ext cx="7772400" cy="1600200"/>
          </a:xfrm>
        </p:spPr>
        <p:txBody>
          <a:bodyPr>
            <a:noAutofit/>
          </a:bodyPr>
          <a:lstStyle/>
          <a:p>
            <a:r>
              <a:rPr lang="en-US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GOD  SENT  HIS  SON  </a:t>
            </a:r>
            <a:br>
              <a:rPr lang="en-US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br>
              <a:rPr lang="en-ZA" sz="60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60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924300" y="3352800"/>
            <a:ext cx="1295400" cy="9906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94342" y="2438400"/>
            <a:ext cx="1155317" cy="563834"/>
          </a:xfrm>
          <a:prstGeom prst="rect">
            <a:avLst/>
          </a:prstGeom>
        </p:spPr>
        <p:txBody>
          <a:bodyPr bIns="91440" anchor="ctr" anchorCtr="0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343</a:t>
            </a:r>
            <a:r>
              <a:rPr lang="en-ZA" sz="6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</a:p>
          <a:p>
            <a:endParaRPr lang="en-ZA" sz="6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1975" y="1273911"/>
            <a:ext cx="8798017" cy="446257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God sent His Son, they called Him Jesus,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He came to love, heal and forgive;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He lived and died to buy my pardon,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An empty grave is there to prove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My Saviour lives.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41381" y="963304"/>
            <a:ext cx="1619915" cy="609600"/>
          </a:xfrm>
          <a:prstGeom prst="diamond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 w="28575">
            <a:solidFill>
              <a:srgbClr val="FF0000"/>
            </a:solidFill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1975" y="1273911"/>
            <a:ext cx="8798017" cy="446257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He lives I can face tomorrow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He lives all fear is gone;</a:t>
            </a: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I know He holds the future;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And life is worth the living </a:t>
            </a: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Just because He lives.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41381" y="963304"/>
            <a:ext cx="1619915" cy="609600"/>
          </a:xfrm>
          <a:prstGeom prst="diamond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 w="28575">
            <a:solidFill>
              <a:srgbClr val="FF0000"/>
            </a:solidFill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3344" y="103950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693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1975" y="1273911"/>
            <a:ext cx="8798017" cy="446257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How sweet to hold a new-born baby,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And feel the pride, and joy he gives;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But greater still the calm assurance,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The child can face uncertain days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Because He lives.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41381" y="963304"/>
            <a:ext cx="1619915" cy="609600"/>
          </a:xfrm>
          <a:prstGeom prst="diamond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 w="28575">
            <a:solidFill>
              <a:srgbClr val="FF0000"/>
            </a:solidFill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96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1975" y="1273911"/>
            <a:ext cx="8798017" cy="446257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He lives I can face tomorrow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He lives all fear is gone;</a:t>
            </a: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I know He holds the future;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And life is worth the living </a:t>
            </a: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Just because He lives.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41381" y="963304"/>
            <a:ext cx="1619915" cy="609600"/>
          </a:xfrm>
          <a:prstGeom prst="diamond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 w="28575">
            <a:solidFill>
              <a:srgbClr val="FF0000"/>
            </a:solidFill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3344" y="103950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6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1975" y="1273911"/>
            <a:ext cx="8798017" cy="446257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And then one day I’ll cross the river;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And fight life’s final war with pain;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And then as death gives way to </a:t>
            </a:r>
            <a:r>
              <a:rPr lang="en-GB" sz="3600" b="1" dirty="0" err="1">
                <a:latin typeface="Cambria" panose="02040503050406030204" pitchFamily="18" charset="0"/>
              </a:rPr>
              <a:t>vict’ry</a:t>
            </a:r>
            <a:r>
              <a:rPr lang="en-GB" sz="3600" b="1" dirty="0">
                <a:latin typeface="Cambria" panose="02040503050406030204" pitchFamily="18" charset="0"/>
              </a:rPr>
              <a:t>,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I’ll see the lights of glory and </a:t>
            </a: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I’ll know He lives. 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latin typeface="Cambria" panose="02040503050406030204" pitchFamily="18" charset="0"/>
              </a:rPr>
              <a:t> 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41381" y="963304"/>
            <a:ext cx="1619915" cy="609600"/>
          </a:xfrm>
          <a:prstGeom prst="diamond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 w="28575">
            <a:solidFill>
              <a:srgbClr val="FF0000"/>
            </a:solidFill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2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1975" y="1273911"/>
            <a:ext cx="8798017" cy="4462576"/>
          </a:xfrm>
          <a:solidFill>
            <a:schemeClr val="tx1"/>
          </a:solidFill>
          <a:ln w="28575">
            <a:solidFill>
              <a:srgbClr val="FF0000"/>
            </a:solidFill>
          </a:ln>
          <a:effectLst>
            <a:glow rad="228600">
              <a:schemeClr val="bg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He lives I can face tomorrow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He lives all fear is gone;</a:t>
            </a: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Because I know He holds the future;</a:t>
            </a: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And life is worth the living </a:t>
            </a:r>
          </a:p>
          <a:p>
            <a:pPr algn="ctr">
              <a:buNone/>
            </a:pPr>
            <a:r>
              <a:rPr lang="en-GB" sz="3600" b="1" i="1" dirty="0">
                <a:latin typeface="Cambria" panose="02040503050406030204" pitchFamily="18" charset="0"/>
              </a:rPr>
              <a:t>Just because He lives.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741381" y="963304"/>
            <a:ext cx="1619915" cy="609600"/>
          </a:xfrm>
          <a:prstGeom prst="diamond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0800000" scaled="0"/>
          </a:gradFill>
          <a:ln w="28575">
            <a:solidFill>
              <a:srgbClr val="FF0000"/>
            </a:solidFill>
          </a:ln>
          <a:effectLst>
            <a:glow rad="101600">
              <a:schemeClr val="bg1">
                <a:alpha val="6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3344" y="103950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18296" y="5238351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6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274</TotalTime>
  <Words>238</Words>
  <Application>Microsoft Office PowerPoint</Application>
  <PresentationFormat>On-screen Show (4:3)</PresentationFormat>
  <Paragraphs>56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Cambria</vt:lpstr>
      <vt:lpstr>Franklin Gothic Book</vt:lpstr>
      <vt:lpstr>Perpetua</vt:lpstr>
      <vt:lpstr>Wingdings 2</vt:lpstr>
      <vt:lpstr>Equity</vt:lpstr>
      <vt:lpstr>GOD  SENT  HIS  SON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SENT HIS SON   343</dc:title>
  <dc:creator>Ukelo</dc:creator>
  <cp:lastModifiedBy>Ukelo Alimange</cp:lastModifiedBy>
  <cp:revision>25</cp:revision>
  <dcterms:created xsi:type="dcterms:W3CDTF">2006-08-16T00:00:00Z</dcterms:created>
  <dcterms:modified xsi:type="dcterms:W3CDTF">2022-01-01T21:09:06Z</dcterms:modified>
</cp:coreProperties>
</file>