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332" r:id="rId3"/>
    <p:sldId id="349" r:id="rId4"/>
    <p:sldId id="355" r:id="rId5"/>
    <p:sldId id="350" r:id="rId6"/>
    <p:sldId id="351" r:id="rId7"/>
    <p:sldId id="35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75" d="100"/>
          <a:sy n="75" d="100"/>
        </p:scale>
        <p:origin x="1589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2022/10/07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430885-1EBE-4E45-B595-C375F0252246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66329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430885-1EBE-4E45-B595-C375F0252246}" type="slidenum">
              <a:rPr lang="en-ZA" smtClean="0"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4053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2743200"/>
            <a:ext cx="6400800" cy="762000"/>
          </a:xfrm>
        </p:spPr>
        <p:txBody>
          <a:bodyPr>
            <a:normAutofit fontScale="92500" lnSpcReduction="20000"/>
          </a:bodyPr>
          <a:lstStyle/>
          <a:p>
            <a:r>
              <a:rPr lang="en-ZA" sz="5400" b="1" dirty="0">
                <a:solidFill>
                  <a:schemeClr val="tx1"/>
                </a:solidFill>
                <a:latin typeface="Cambria" panose="02040503050406030204" pitchFamily="18" charset="0"/>
              </a:rPr>
              <a:t>708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930762"/>
            <a:ext cx="9144000" cy="784221"/>
          </a:xfrm>
        </p:spPr>
        <p:txBody>
          <a:bodyPr/>
          <a:lstStyle/>
          <a:p>
            <a:r>
              <a:rPr lang="en-ZA" sz="4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Had it not been for Jesus </a:t>
            </a:r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4" name="Bevel 3"/>
          <p:cNvSpPr/>
          <p:nvPr/>
        </p:nvSpPr>
        <p:spPr>
          <a:xfrm>
            <a:off x="4000702" y="4018133"/>
            <a:ext cx="851656" cy="706267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7665" y="209747"/>
            <a:ext cx="9042794" cy="6172200"/>
          </a:xfrm>
          <a:solidFill>
            <a:schemeClr val="bg2"/>
          </a:solidFill>
          <a:ln w="50800">
            <a:noFill/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Had  it  not  been  for  Jesus!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would I be, my soul?</a:t>
            </a: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Had  it  not  been  for Your Name!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would I be, my soul?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My Saviour, Jesus, 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Where would I be…!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Redeemer, Jesus, 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Where would I be, my soul !</a:t>
            </a:r>
          </a:p>
          <a:p>
            <a:pPr marL="0" indent="0" algn="ctr">
              <a:buNone/>
            </a:pPr>
            <a:endParaRPr lang="en-ZA" sz="32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2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2743200" y="270999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75554A89-7429-4CDC-840C-4E6F510D245F}"/>
              </a:ext>
            </a:extLst>
          </p:cNvPr>
          <p:cNvSpPr/>
          <p:nvPr/>
        </p:nvSpPr>
        <p:spPr>
          <a:xfrm>
            <a:off x="7391400" y="3724373"/>
            <a:ext cx="482824" cy="2304854"/>
          </a:xfrm>
          <a:prstGeom prst="rightBrace">
            <a:avLst>
              <a:gd name="adj1" fmla="val 55191"/>
              <a:gd name="adj2" fmla="val 50000"/>
            </a:avLst>
          </a:prstGeom>
          <a:ln w="38100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6CB6D3-AEC3-4B12-8092-DB7093F4B21D}"/>
              </a:ext>
            </a:extLst>
          </p:cNvPr>
          <p:cNvSpPr/>
          <p:nvPr/>
        </p:nvSpPr>
        <p:spPr>
          <a:xfrm>
            <a:off x="7924800" y="4610492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2736264925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7665" y="209746"/>
            <a:ext cx="9042794" cy="6172200"/>
          </a:xfrm>
          <a:solidFill>
            <a:schemeClr val="bg2"/>
          </a:solidFill>
          <a:ln w="50800">
            <a:noFill/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Had  it  not  been  for  Your Word!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would I be, my soul?</a:t>
            </a: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Had  it  not  been  for Your Love!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would I be, my soul?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My Saviour, Jesus, 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Where would I be…!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Redeemer, Jesus,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Where would I be, my soul !</a:t>
            </a:r>
          </a:p>
          <a:p>
            <a:pPr marL="0" indent="0" algn="ctr">
              <a:buNone/>
            </a:pPr>
            <a:endParaRPr lang="en-ZA" sz="32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2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2743200" y="270998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F4703752-1BC9-4C4E-ADDE-0AA0D2F31C7B}"/>
              </a:ext>
            </a:extLst>
          </p:cNvPr>
          <p:cNvSpPr/>
          <p:nvPr/>
        </p:nvSpPr>
        <p:spPr>
          <a:xfrm>
            <a:off x="7315200" y="3724373"/>
            <a:ext cx="482824" cy="2304854"/>
          </a:xfrm>
          <a:prstGeom prst="rightBrace">
            <a:avLst>
              <a:gd name="adj1" fmla="val 55191"/>
              <a:gd name="adj2" fmla="val 50000"/>
            </a:avLst>
          </a:prstGeom>
          <a:ln w="38100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28A7C2C-3429-49EB-9AE6-11854066BC38}"/>
              </a:ext>
            </a:extLst>
          </p:cNvPr>
          <p:cNvSpPr/>
          <p:nvPr/>
        </p:nvSpPr>
        <p:spPr>
          <a:xfrm>
            <a:off x="7848600" y="4610492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414606231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7665" y="228600"/>
            <a:ext cx="9042794" cy="6172200"/>
          </a:xfrm>
          <a:solidFill>
            <a:schemeClr val="bg2"/>
          </a:solidFill>
          <a:ln w="50800">
            <a:noFill/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Had  it  not  been  for  Your Light!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would I be, my soul?</a:t>
            </a: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Had  it  not  been  for Your Ways!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would I be, my soul?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My Saviour, Jesus, 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Where would I be…!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Redeemer, Jesus, 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Where would I be, my soul !</a:t>
            </a:r>
          </a:p>
          <a:p>
            <a:pPr marL="0" indent="0" algn="ctr">
              <a:buNone/>
            </a:pPr>
            <a:endParaRPr lang="en-ZA" sz="32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2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2743200" y="2898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6EA6FCB7-9DF5-4050-9D24-B6E29F73FA16}"/>
              </a:ext>
            </a:extLst>
          </p:cNvPr>
          <p:cNvSpPr/>
          <p:nvPr/>
        </p:nvSpPr>
        <p:spPr>
          <a:xfrm>
            <a:off x="7518176" y="3724373"/>
            <a:ext cx="482824" cy="2304854"/>
          </a:xfrm>
          <a:prstGeom prst="rightBrace">
            <a:avLst>
              <a:gd name="adj1" fmla="val 55191"/>
              <a:gd name="adj2" fmla="val 50000"/>
            </a:avLst>
          </a:prstGeom>
          <a:ln w="38100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3EAE97-ABF8-479D-8647-422FBA79A4B9}"/>
              </a:ext>
            </a:extLst>
          </p:cNvPr>
          <p:cNvSpPr/>
          <p:nvPr/>
        </p:nvSpPr>
        <p:spPr>
          <a:xfrm>
            <a:off x="8010756" y="4610492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3498717853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7665" y="228600"/>
            <a:ext cx="9042794" cy="6172200"/>
          </a:xfrm>
          <a:solidFill>
            <a:schemeClr val="bg2"/>
          </a:solidFill>
          <a:ln w="50800">
            <a:noFill/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Had  it  not  been  for Your Blood!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would I be, my soul?</a:t>
            </a: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Had  it  not  been  for Your Grace!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Where would I be, my soul?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My Saviour, Jesus, 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Where would I be…!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Redeemer, Jesus, 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Where would be, my soul !</a:t>
            </a:r>
          </a:p>
          <a:p>
            <a:pPr marL="0" indent="0" algn="ctr">
              <a:buNone/>
            </a:pPr>
            <a:endParaRPr lang="en-ZA" sz="32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2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2743200" y="2898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pic>
        <p:nvPicPr>
          <p:cNvPr id="6" name="Picture 5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97925EBD-BF61-47C9-BAA7-08170DF5E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66431" y="5774449"/>
            <a:ext cx="1379218" cy="126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own Arrow 1"/>
          <p:cNvSpPr/>
          <p:nvPr/>
        </p:nvSpPr>
        <p:spPr>
          <a:xfrm>
            <a:off x="3886200" y="6368379"/>
            <a:ext cx="2024431" cy="337221"/>
          </a:xfrm>
          <a:prstGeom prst="downArrow">
            <a:avLst>
              <a:gd name="adj1" fmla="val 78784"/>
              <a:gd name="adj2" fmla="val 50000"/>
            </a:avLst>
          </a:prstGeom>
          <a:solidFill>
            <a:schemeClr val="tx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chemeClr val="bg1"/>
                </a:solidFill>
              </a:rPr>
              <a:t>Praise be  …</a:t>
            </a:r>
          </a:p>
        </p:txBody>
      </p:sp>
      <p:sp>
        <p:nvSpPr>
          <p:cNvPr id="10" name="Right Brace 9">
            <a:extLst>
              <a:ext uri="{FF2B5EF4-FFF2-40B4-BE49-F238E27FC236}">
                <a16:creationId xmlns:a16="http://schemas.microsoft.com/office/drawing/2014/main" id="{80953EF3-9BA0-4C3E-B520-5402F5A90892}"/>
              </a:ext>
            </a:extLst>
          </p:cNvPr>
          <p:cNvSpPr/>
          <p:nvPr/>
        </p:nvSpPr>
        <p:spPr>
          <a:xfrm>
            <a:off x="7518176" y="3724373"/>
            <a:ext cx="482824" cy="2304854"/>
          </a:xfrm>
          <a:prstGeom prst="rightBrace">
            <a:avLst>
              <a:gd name="adj1" fmla="val 55191"/>
              <a:gd name="adj2" fmla="val 50000"/>
            </a:avLst>
          </a:prstGeom>
          <a:ln w="38100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4283CA5-ED1F-49D5-B13F-912D9DB0BCEF}"/>
              </a:ext>
            </a:extLst>
          </p:cNvPr>
          <p:cNvSpPr/>
          <p:nvPr/>
        </p:nvSpPr>
        <p:spPr>
          <a:xfrm>
            <a:off x="8010756" y="4610492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672587969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01206" y="0"/>
            <a:ext cx="9042794" cy="6172200"/>
          </a:xfrm>
          <a:solidFill>
            <a:schemeClr val="bg2"/>
          </a:solidFill>
          <a:ln w="50800">
            <a:noFill/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1. 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Praise be to my Lord Jesus,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For unfailing love for me!</a:t>
            </a: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2. 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Praise be to my Lord Jesus,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</a:t>
            </a: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‘Never gives me up, my soul!</a:t>
            </a: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3. 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Praise be to my Redeemer,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He’s the Living God, Amen!</a:t>
            </a:r>
          </a:p>
          <a:p>
            <a:pPr marL="0" indent="0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4. 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Praise be to my Redeemer,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He  is  the True God, Amen!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2273598" y="133547"/>
            <a:ext cx="1949234" cy="56777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32EA84-5621-4460-9F01-60005DF8E76A}"/>
              </a:ext>
            </a:extLst>
          </p:cNvPr>
          <p:cNvSpPr txBox="1"/>
          <p:nvPr/>
        </p:nvSpPr>
        <p:spPr>
          <a:xfrm>
            <a:off x="2438986" y="194526"/>
            <a:ext cx="16239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Chorus1</a:t>
            </a: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513E66A3-A47E-E4D5-E75A-67B45DEF7098}"/>
              </a:ext>
            </a:extLst>
          </p:cNvPr>
          <p:cNvSpPr/>
          <p:nvPr/>
        </p:nvSpPr>
        <p:spPr>
          <a:xfrm>
            <a:off x="2590800" y="6172200"/>
            <a:ext cx="2024431" cy="337221"/>
          </a:xfrm>
          <a:prstGeom prst="downArrow">
            <a:avLst>
              <a:gd name="adj1" fmla="val 78784"/>
              <a:gd name="adj2" fmla="val 50000"/>
            </a:avLst>
          </a:prstGeom>
          <a:solidFill>
            <a:schemeClr val="tx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chemeClr val="bg1"/>
                </a:solidFill>
              </a:rPr>
              <a:t>My  Saviour  …</a:t>
            </a:r>
          </a:p>
        </p:txBody>
      </p:sp>
    </p:spTree>
    <p:extLst>
      <p:ext uri="{BB962C8B-B14F-4D97-AF65-F5344CB8AC3E}">
        <p14:creationId xmlns:p14="http://schemas.microsoft.com/office/powerpoint/2010/main" val="1239428590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01206" y="-5255"/>
            <a:ext cx="9042794" cy="6172200"/>
          </a:xfrm>
          <a:solidFill>
            <a:schemeClr val="bg2"/>
          </a:solidFill>
          <a:ln w="50800">
            <a:noFill/>
          </a:ln>
        </p:spPr>
        <p:txBody>
          <a:bodyPr>
            <a:noAutofit/>
          </a:bodyPr>
          <a:lstStyle/>
          <a:p>
            <a:pPr marL="0" indent="0">
              <a:buNone/>
            </a:pPr>
            <a:endParaRPr lang="en-ZA" sz="32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</a:t>
            </a:r>
          </a:p>
          <a:p>
            <a:pPr marL="0" indent="0">
              <a:buNone/>
            </a:pP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My Saviour, Jesus,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 Where would I be…?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</a:t>
            </a:r>
            <a:r>
              <a:rPr lang="en-ZA" sz="32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Redeemer, Jesus, </a:t>
            </a:r>
          </a:p>
          <a:p>
            <a:pPr marL="0" indent="0">
              <a:buNone/>
            </a:pPr>
            <a:r>
              <a:rPr lang="en-ZA" sz="32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              Where would I be, my soul ?</a:t>
            </a: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2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2895600" y="422828"/>
            <a:ext cx="1949234" cy="56777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Right Brace 7"/>
          <p:cNvSpPr/>
          <p:nvPr/>
        </p:nvSpPr>
        <p:spPr>
          <a:xfrm>
            <a:off x="7441976" y="1348801"/>
            <a:ext cx="482824" cy="2537399"/>
          </a:xfrm>
          <a:prstGeom prst="rightBrace">
            <a:avLst>
              <a:gd name="adj1" fmla="val 55191"/>
              <a:gd name="adj2" fmla="val 50000"/>
            </a:avLst>
          </a:prstGeom>
          <a:ln w="38100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9" name="Rectangle 8"/>
          <p:cNvSpPr/>
          <p:nvPr/>
        </p:nvSpPr>
        <p:spPr>
          <a:xfrm>
            <a:off x="8010756" y="237238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dirty="0"/>
          </a:p>
        </p:txBody>
      </p:sp>
      <p:sp>
        <p:nvSpPr>
          <p:cNvPr id="6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1D8C7787-3815-47CB-8E50-5C52A1D3977C}"/>
              </a:ext>
            </a:extLst>
          </p:cNvPr>
          <p:cNvSpPr/>
          <p:nvPr/>
        </p:nvSpPr>
        <p:spPr>
          <a:xfrm>
            <a:off x="3481898" y="4432517"/>
            <a:ext cx="861502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/>
              <a:t>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32EA84-5621-4460-9F01-60005DF8E76A}"/>
              </a:ext>
            </a:extLst>
          </p:cNvPr>
          <p:cNvSpPr txBox="1"/>
          <p:nvPr/>
        </p:nvSpPr>
        <p:spPr>
          <a:xfrm>
            <a:off x="3008827" y="464403"/>
            <a:ext cx="162393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 2</a:t>
            </a:r>
          </a:p>
        </p:txBody>
      </p:sp>
    </p:spTree>
    <p:extLst>
      <p:ext uri="{BB962C8B-B14F-4D97-AF65-F5344CB8AC3E}">
        <p14:creationId xmlns:p14="http://schemas.microsoft.com/office/powerpoint/2010/main" val="655297841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3022</TotalTime>
  <Words>391</Words>
  <Application>Microsoft Office PowerPoint</Application>
  <PresentationFormat>On-screen Show (4:3)</PresentationFormat>
  <Paragraphs>110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Arial Narrow</vt:lpstr>
      <vt:lpstr>Calibri</vt:lpstr>
      <vt:lpstr>Cambria</vt:lpstr>
      <vt:lpstr>Horizon</vt:lpstr>
      <vt:lpstr>Had it not been for Jesus 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213</cp:revision>
  <dcterms:created xsi:type="dcterms:W3CDTF">2006-08-16T00:00:00Z</dcterms:created>
  <dcterms:modified xsi:type="dcterms:W3CDTF">2022-10-07T15:25:11Z</dcterms:modified>
</cp:coreProperties>
</file>