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4"/>
  </p:sldMasterIdLst>
  <p:notesMasterIdLst>
    <p:notesMasterId r:id="rId14"/>
  </p:notesMasterIdLst>
  <p:sldIdLst>
    <p:sldId id="266" r:id="rId5"/>
    <p:sldId id="273" r:id="rId6"/>
    <p:sldId id="283" r:id="rId7"/>
    <p:sldId id="284" r:id="rId8"/>
    <p:sldId id="290" r:id="rId9"/>
    <p:sldId id="285" r:id="rId10"/>
    <p:sldId id="291" r:id="rId11"/>
    <p:sldId id="286" r:id="rId12"/>
    <p:sldId id="292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146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D9FE77-C8C2-422D-8435-B3437A78E93E}" type="datetimeFigureOut">
              <a:rPr lang="en-US" smtClean="0"/>
              <a:pPr/>
              <a:t>8/27/2025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D6F075-C589-4EC4-889A-E04D7D6DF579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50308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F075-C589-4EC4-889A-E04D7D6DF579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F075-C589-4EC4-889A-E04D7D6DF579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F075-C589-4EC4-889A-E04D7D6DF579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F075-C589-4EC4-889A-E04D7D6DF579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C93DA2-EFBC-D290-6BE7-C65AF13938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ED7B32-F153-5EB8-5749-E48DD64D64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399E67-2419-5507-A893-91DA84F9DD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0CA4EF-3AAE-BDFD-3943-BF28E06D7CA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F075-C589-4EC4-889A-E04D7D6DF579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40646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F075-C589-4EC4-889A-E04D7D6DF579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294719-E689-1FF1-A205-1F120E1D8B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131B260-0D0E-718E-3F2E-79F6CDC324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15156E-D471-11AA-C068-61E8E9365A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4AFA11-1A98-87E2-EAD6-73C35CF9177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F075-C589-4EC4-889A-E04D7D6DF579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439390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F075-C589-4EC4-889A-E04D7D6DF579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415DD9-1D0C-3805-6DFC-92BCF1E5EB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9045D7-74DF-6904-A1B9-E4004CC093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2E7738-27F7-9A4D-FBF0-9D52A14D32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A98264-BE25-E987-B403-FE91D166D6D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F075-C589-4EC4-889A-E04D7D6DF579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02342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" y="76200"/>
            <a:ext cx="9067801" cy="66294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br>
              <a:rPr lang="en-ZA" sz="6000" b="1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ZA" sz="6000" b="1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ZA" sz="6000" b="1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ZA" sz="6000" b="1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ZA" sz="6000" b="1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ZA" sz="6000" b="1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ZA" sz="6000" b="1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ZA" sz="6000" b="1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ZA" sz="6000" b="1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ZA" sz="6000" b="1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ZA" sz="6000" b="1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ZA" sz="6000" b="1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6000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HALLELUJAH, </a:t>
            </a:r>
            <a:br>
              <a:rPr lang="en-ZA" sz="6000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6000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WE SHALL RISE</a:t>
            </a:r>
            <a:br>
              <a:rPr lang="en-ZA" sz="6000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ZA" sz="6000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ZA" sz="6000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ZA" sz="6000" b="1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ZA" sz="6000" b="1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br>
              <a:rPr lang="en-ZA" sz="28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en-ZA" sz="2800" b="1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4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Bevel 5"/>
          <p:cNvSpPr/>
          <p:nvPr/>
        </p:nvSpPr>
        <p:spPr>
          <a:xfrm>
            <a:off x="3962400" y="3733800"/>
            <a:ext cx="1219200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  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7" name="Bevel 6"/>
          <p:cNvSpPr/>
          <p:nvPr/>
        </p:nvSpPr>
        <p:spPr>
          <a:xfrm>
            <a:off x="3962400" y="2514600"/>
            <a:ext cx="1219200" cy="854583"/>
          </a:xfrm>
          <a:prstGeom prst="bevel">
            <a:avLst/>
          </a:prstGeom>
          <a:solidFill>
            <a:schemeClr val="tx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11  </a:t>
            </a:r>
            <a:endParaRPr lang="en-ZA" sz="4000" b="1" dirty="0">
              <a:solidFill>
                <a:schemeClr val="bg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/>
          <p:cNvSpPr txBox="1">
            <a:spLocks/>
          </p:cNvSpPr>
          <p:nvPr/>
        </p:nvSpPr>
        <p:spPr>
          <a:xfrm>
            <a:off x="109423" y="990600"/>
            <a:ext cx="8925154" cy="54102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en-ZA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" panose="02040503050406030204" pitchFamily="18" charset="0"/>
              </a:rPr>
              <a:t>In the resurrection morning,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en-ZA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" panose="02040503050406030204" pitchFamily="18" charset="0"/>
              </a:rPr>
              <a:t>When the trump of God shall sound, 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en-ZA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" panose="02040503050406030204" pitchFamily="18" charset="0"/>
              </a:rPr>
              <a:t>We shall rise, Hallelujah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en-ZA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" panose="02040503050406030204" pitchFamily="18" charset="0"/>
              </a:rPr>
              <a:t>We shall rise! 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en-ZA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" panose="02040503050406030204" pitchFamily="18" charset="0"/>
              </a:rPr>
              <a:t>Then the saints will come rejoicing 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en-ZA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" panose="02040503050406030204" pitchFamily="18" charset="0"/>
              </a:rPr>
              <a:t>And no tears will </a:t>
            </a:r>
            <a:r>
              <a:rPr kumimoji="0" lang="en-ZA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" panose="02040503050406030204" pitchFamily="18" charset="0"/>
              </a:rPr>
              <a:t>e'er</a:t>
            </a:r>
            <a:r>
              <a:rPr kumimoji="0" lang="en-ZA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" panose="02040503050406030204" pitchFamily="18" charset="0"/>
              </a:rPr>
              <a:t> be found.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en-ZA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" panose="02040503050406030204" pitchFamily="18" charset="0"/>
              </a:rPr>
              <a:t>We shall rise, Hallelujah 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en-ZA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" panose="02040503050406030204" pitchFamily="18" charset="0"/>
              </a:rPr>
              <a:t>we shall rise.</a:t>
            </a:r>
          </a:p>
        </p:txBody>
      </p:sp>
      <p:sp>
        <p:nvSpPr>
          <p:cNvPr id="4" name="Diamond 3"/>
          <p:cNvSpPr/>
          <p:nvPr/>
        </p:nvSpPr>
        <p:spPr>
          <a:xfrm>
            <a:off x="3829987" y="228600"/>
            <a:ext cx="1472650" cy="613604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/>
          <p:cNvSpPr txBox="1">
            <a:spLocks/>
          </p:cNvSpPr>
          <p:nvPr/>
        </p:nvSpPr>
        <p:spPr>
          <a:xfrm>
            <a:off x="103735" y="1105495"/>
            <a:ext cx="8925154" cy="445710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rise, (Hallelujah!)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rise! (Amen!)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rise! (Hallelujah!)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the resurrection morning,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death's prison bars are broken,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rise, (Hallelujah!) we shall rise.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700804" y="450148"/>
            <a:ext cx="1781907" cy="613604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44264" y="491092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latin typeface="Cambria" panose="02040503050406030204" pitchFamily="18" charset="0"/>
              </a:rPr>
              <a:t> 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130306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/>
          <p:cNvSpPr txBox="1">
            <a:spLocks/>
          </p:cNvSpPr>
          <p:nvPr/>
        </p:nvSpPr>
        <p:spPr>
          <a:xfrm>
            <a:off x="103735" y="1105495"/>
            <a:ext cx="8925154" cy="499050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In the resurrection morning,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What a meeting it will be,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rise, Hallelujah! we shall rise!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When our fathers and our mothers,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our loved ones we shall see,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rise, Hallelujah!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rise.</a:t>
            </a:r>
          </a:p>
        </p:txBody>
      </p:sp>
      <p:sp>
        <p:nvSpPr>
          <p:cNvPr id="4" name="Diamond 3"/>
          <p:cNvSpPr/>
          <p:nvPr/>
        </p:nvSpPr>
        <p:spPr>
          <a:xfrm>
            <a:off x="3829987" y="453196"/>
            <a:ext cx="1472650" cy="613604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760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E9CA48-9EC9-5C76-3632-7629AE5534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>
            <a:extLst>
              <a:ext uri="{FF2B5EF4-FFF2-40B4-BE49-F238E27FC236}">
                <a16:creationId xmlns:a16="http://schemas.microsoft.com/office/drawing/2014/main" id="{4EC4777F-BB77-B47C-AE50-6056EAD877E9}"/>
              </a:ext>
            </a:extLst>
          </p:cNvPr>
          <p:cNvSpPr txBox="1">
            <a:spLocks/>
          </p:cNvSpPr>
          <p:nvPr/>
        </p:nvSpPr>
        <p:spPr>
          <a:xfrm>
            <a:off x="103735" y="1105495"/>
            <a:ext cx="8925154" cy="445710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rise, (Hallelujah!)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rise! (Amen!)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rise! (Hallelujah!)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the resurrection morning,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death's prison bars are broken,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rise, (Hallelujah!) we shall rise.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01FF43EC-1B64-E05F-D75C-235F7C8AA8C5}"/>
              </a:ext>
            </a:extLst>
          </p:cNvPr>
          <p:cNvSpPr/>
          <p:nvPr/>
        </p:nvSpPr>
        <p:spPr>
          <a:xfrm>
            <a:off x="3700804" y="450148"/>
            <a:ext cx="1781907" cy="613604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D97E6A2-2940-A822-8B0D-472459196A4C}"/>
              </a:ext>
            </a:extLst>
          </p:cNvPr>
          <p:cNvSpPr/>
          <p:nvPr/>
        </p:nvSpPr>
        <p:spPr>
          <a:xfrm>
            <a:off x="3944264" y="491092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latin typeface="Cambria" panose="02040503050406030204" pitchFamily="18" charset="0"/>
              </a:rPr>
              <a:t> 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3279885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/>
          <p:cNvSpPr txBox="1">
            <a:spLocks/>
          </p:cNvSpPr>
          <p:nvPr/>
        </p:nvSpPr>
        <p:spPr>
          <a:xfrm>
            <a:off x="103735" y="1105495"/>
            <a:ext cx="8925154" cy="499050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In the resurrection morning,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Blessed thought it is to me,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rise, Hallelujah!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rise!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I shall see my blessed Saviour,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Who so freely died for me,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rise, Hallelujah!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rise.</a:t>
            </a:r>
          </a:p>
        </p:txBody>
      </p:sp>
      <p:sp>
        <p:nvSpPr>
          <p:cNvPr id="4" name="Diamond 3"/>
          <p:cNvSpPr/>
          <p:nvPr/>
        </p:nvSpPr>
        <p:spPr>
          <a:xfrm>
            <a:off x="3829987" y="381000"/>
            <a:ext cx="1472650" cy="613604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869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C3126D-7FC2-27BD-552C-F4B4461E95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>
            <a:extLst>
              <a:ext uri="{FF2B5EF4-FFF2-40B4-BE49-F238E27FC236}">
                <a16:creationId xmlns:a16="http://schemas.microsoft.com/office/drawing/2014/main" id="{6CAB0302-7529-D5D4-FBD5-0CF493DACC6E}"/>
              </a:ext>
            </a:extLst>
          </p:cNvPr>
          <p:cNvSpPr txBox="1">
            <a:spLocks/>
          </p:cNvSpPr>
          <p:nvPr/>
        </p:nvSpPr>
        <p:spPr>
          <a:xfrm>
            <a:off x="103735" y="1105495"/>
            <a:ext cx="8925154" cy="445710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rise, (Hallelujah!)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rise! (Amen!)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rise! (Hallelujah!)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the resurrection morning,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death's prison bars are broken,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rise, (Hallelujah!) we shall rise.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2256D73D-0EED-7296-9FE1-1A4EBB423C87}"/>
              </a:ext>
            </a:extLst>
          </p:cNvPr>
          <p:cNvSpPr/>
          <p:nvPr/>
        </p:nvSpPr>
        <p:spPr>
          <a:xfrm>
            <a:off x="3700804" y="450148"/>
            <a:ext cx="1781907" cy="613604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C60EC3A-4F86-7FE9-5394-9F8836501ACD}"/>
              </a:ext>
            </a:extLst>
          </p:cNvPr>
          <p:cNvSpPr/>
          <p:nvPr/>
        </p:nvSpPr>
        <p:spPr>
          <a:xfrm>
            <a:off x="3944264" y="491092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latin typeface="Cambria" panose="02040503050406030204" pitchFamily="18" charset="0"/>
              </a:rPr>
              <a:t> 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3808315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/>
          <p:cNvSpPr txBox="1">
            <a:spLocks/>
          </p:cNvSpPr>
          <p:nvPr/>
        </p:nvSpPr>
        <p:spPr>
          <a:xfrm>
            <a:off x="103735" y="1105495"/>
            <a:ext cx="8925154" cy="499050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In the resurrection morning,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We shall meet Him in the air,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rise, Hallelujah!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rise!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be carried up to glory,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To our home so bright and fair,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rise, Hallelujah! </a:t>
            </a:r>
          </a:p>
          <a:p>
            <a:pPr algn="ctr">
              <a:buNone/>
            </a:pPr>
            <a:r>
              <a:rPr lang="en-ZA" sz="4000" b="1">
                <a:solidFill>
                  <a:schemeClr val="tx1"/>
                </a:solidFill>
                <a:latin typeface="Cambria" panose="02040503050406030204" pitchFamily="18" charset="0"/>
              </a:rPr>
              <a:t>We 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shall rise.</a:t>
            </a:r>
          </a:p>
        </p:txBody>
      </p:sp>
      <p:sp>
        <p:nvSpPr>
          <p:cNvPr id="4" name="Diamond 3"/>
          <p:cNvSpPr/>
          <p:nvPr/>
        </p:nvSpPr>
        <p:spPr>
          <a:xfrm>
            <a:off x="3829987" y="453196"/>
            <a:ext cx="1472650" cy="613604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4</a:t>
            </a:r>
            <a:endParaRPr lang="en-ZA" sz="32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972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D6142C-322C-5B52-A7B4-CEEE527580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>
            <a:extLst>
              <a:ext uri="{FF2B5EF4-FFF2-40B4-BE49-F238E27FC236}">
                <a16:creationId xmlns:a16="http://schemas.microsoft.com/office/drawing/2014/main" id="{06E9B0AD-2C9F-B241-3F75-305CD15790D0}"/>
              </a:ext>
            </a:extLst>
          </p:cNvPr>
          <p:cNvSpPr txBox="1">
            <a:spLocks/>
          </p:cNvSpPr>
          <p:nvPr/>
        </p:nvSpPr>
        <p:spPr>
          <a:xfrm>
            <a:off x="103735" y="1105495"/>
            <a:ext cx="8925154" cy="445710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rise, (Hallelujah!)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rise! (Amen!)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rise! (Hallelujah!)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the resurrection morning,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death's prison bars are broken,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We shall rise, (Hallelujah!) we shall rise.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41F76373-3C1D-0A53-B059-80A4F3F69B76}"/>
              </a:ext>
            </a:extLst>
          </p:cNvPr>
          <p:cNvSpPr/>
          <p:nvPr/>
        </p:nvSpPr>
        <p:spPr>
          <a:xfrm>
            <a:off x="3700804" y="450148"/>
            <a:ext cx="1781907" cy="613604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E75E008-24E4-9142-D9EB-A88E027EDAA2}"/>
              </a:ext>
            </a:extLst>
          </p:cNvPr>
          <p:cNvSpPr/>
          <p:nvPr/>
        </p:nvSpPr>
        <p:spPr>
          <a:xfrm>
            <a:off x="3944264" y="491092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latin typeface="Cambria" panose="02040503050406030204" pitchFamily="18" charset="0"/>
              </a:rPr>
              <a:t> Chorus</a:t>
            </a:r>
            <a:endParaRPr lang="en-ZA" sz="2400" dirty="0"/>
          </a:p>
        </p:txBody>
      </p:sp>
      <p:sp>
        <p:nvSpPr>
          <p:cNvPr id="3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C033F03B-5CBD-D49D-B491-E15F8C61A799}"/>
              </a:ext>
            </a:extLst>
          </p:cNvPr>
          <p:cNvSpPr/>
          <p:nvPr/>
        </p:nvSpPr>
        <p:spPr>
          <a:xfrm>
            <a:off x="4223412" y="5752505"/>
            <a:ext cx="685800" cy="15613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23558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Theme1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5DD2CBA-DC84-4825-9D84-BEB0EF394E6B}">
  <ds:schemaRefs>
    <ds:schemaRef ds:uri="http://purl.org/dc/elements/1.1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terms/"/>
    <ds:schemaRef ds:uri="5d42dc32-f564-4da9-885c-07f0455fcf06"/>
    <ds:schemaRef ds:uri="http://schemas.microsoft.com/office/2006/documentManagement/type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746ECF5-738E-4C59-8545-71FBCD51AC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03CF53B-EDF5-4115-A736-A1199131E7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165</TotalTime>
  <Words>409</Words>
  <Application>Microsoft Office PowerPoint</Application>
  <PresentationFormat>On-screen Show (4:3)</PresentationFormat>
  <Paragraphs>75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Cambria</vt:lpstr>
      <vt:lpstr>Courier New</vt:lpstr>
      <vt:lpstr>Verdana</vt:lpstr>
      <vt:lpstr>Wingdings 2</vt:lpstr>
      <vt:lpstr>Theme1</vt:lpstr>
      <vt:lpstr>            HALLELUJAH,  WE SHALL RISE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 HALLELUJAH, WE SHALL RISE </dc:title>
  <dc:creator>Ukelo</dc:creator>
  <cp:lastModifiedBy>DCT Choir</cp:lastModifiedBy>
  <cp:revision>31</cp:revision>
  <dcterms:created xsi:type="dcterms:W3CDTF">2006-08-16T00:00:00Z</dcterms:created>
  <dcterms:modified xsi:type="dcterms:W3CDTF">2025-08-27T18:16:28Z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