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61" r:id="rId4"/>
    <p:sldId id="262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6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5D0B2C-25B6-4991-943C-91A9D20E39B9}" type="datetimeFigureOut">
              <a:rPr lang="en-US" smtClean="0"/>
              <a:pPr/>
              <a:t>9/16/2018</a:t>
            </a:fld>
            <a:endParaRPr lang="en-Z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D12FD4-8759-4ED2-B7FE-F7A7F898647C}" type="slidenum">
              <a:rPr lang="en-ZA" smtClean="0"/>
              <a:pPr/>
              <a:t>‹#›</a:t>
            </a:fld>
            <a:endParaRPr lang="en-Z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D12FD4-8759-4ED2-B7FE-F7A7F898647C}" type="slidenum">
              <a:rPr lang="en-ZA" smtClean="0"/>
              <a:pPr/>
              <a:t>1</a:t>
            </a:fld>
            <a:endParaRPr lang="en-ZA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D12FD4-8759-4ED2-B7FE-F7A7F898647C}" type="slidenum">
              <a:rPr lang="en-ZA" smtClean="0"/>
              <a:pPr/>
              <a:t>2</a:t>
            </a:fld>
            <a:endParaRPr lang="en-ZA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D12FD4-8759-4ED2-B7FE-F7A7F898647C}" type="slidenum">
              <a:rPr lang="en-ZA" smtClean="0"/>
              <a:pPr/>
              <a:t>3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9162084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D12FD4-8759-4ED2-B7FE-F7A7F898647C}" type="slidenum">
              <a:rPr lang="en-ZA" smtClean="0"/>
              <a:pPr/>
              <a:t>4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7612302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D12FD4-8759-4ED2-B7FE-F7A7F898647C}" type="slidenum">
              <a:rPr lang="en-ZA" smtClean="0"/>
              <a:pPr/>
              <a:t>5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9057806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141" y="1219200"/>
            <a:ext cx="9148282" cy="2076451"/>
          </a:xfrm>
          <a:solidFill>
            <a:schemeClr val="bg1"/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ZA" sz="48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HAVE THINE OWN WAY</a:t>
            </a:r>
            <a:br>
              <a:rPr lang="en-ZA" sz="48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800" b="1" dirty="0" smtClean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434</a:t>
            </a:r>
            <a:r>
              <a:rPr lang="en-ZA" sz="48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48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4167713" y="3399816"/>
            <a:ext cx="884775" cy="642061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143001"/>
            <a:ext cx="9144000" cy="4038599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glow rad="228600">
              <a:schemeClr val="tx1"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Have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Thine own way, Lord,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Have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Thine own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way!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Thou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art the Potter, I am the clay;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Mould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me and make me after Thy will,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While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am waiting, yielded and still.</a:t>
            </a:r>
          </a:p>
        </p:txBody>
      </p:sp>
      <p:sp>
        <p:nvSpPr>
          <p:cNvPr id="6" name="Diamond 5"/>
          <p:cNvSpPr/>
          <p:nvPr/>
        </p:nvSpPr>
        <p:spPr>
          <a:xfrm>
            <a:off x="4038600" y="381000"/>
            <a:ext cx="1066800" cy="685800"/>
          </a:xfrm>
          <a:prstGeom prst="diamond">
            <a:avLst/>
          </a:prstGeom>
          <a:solidFill>
            <a:srgbClr val="FFFF00"/>
          </a:solidFill>
          <a:ln>
            <a:noFill/>
          </a:ln>
          <a:effectLst>
            <a:glow rad="139700">
              <a:schemeClr val="tx1"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143001"/>
            <a:ext cx="9144000" cy="4038599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glow rad="228600">
              <a:schemeClr val="tx1"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Have Thine own way, Lord,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Have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Thine own way!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Search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me and try me, Master, today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Whiter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than snow, Lord, wash me just now,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As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Thy presence humbly I bow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4038600" y="381000"/>
            <a:ext cx="1066800" cy="685800"/>
          </a:xfrm>
          <a:prstGeom prst="diamond">
            <a:avLst/>
          </a:prstGeom>
          <a:solidFill>
            <a:srgbClr val="FFFF00"/>
          </a:solidFill>
          <a:ln>
            <a:noFill/>
          </a:ln>
          <a:effectLst>
            <a:glow rad="139700">
              <a:schemeClr val="tx1"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7334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143001"/>
            <a:ext cx="9144000" cy="4038599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glow rad="228600">
              <a:schemeClr val="tx1"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Have Thine own way, Lord,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Have Thine own way!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Wounded and weary help me, I pray!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Power, all power surely is Thine!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Touch me and heal me, Saviour Divine!  </a:t>
            </a:r>
          </a:p>
        </p:txBody>
      </p:sp>
      <p:sp>
        <p:nvSpPr>
          <p:cNvPr id="6" name="Diamond 5"/>
          <p:cNvSpPr/>
          <p:nvPr/>
        </p:nvSpPr>
        <p:spPr>
          <a:xfrm>
            <a:off x="4038600" y="381000"/>
            <a:ext cx="1066800" cy="685800"/>
          </a:xfrm>
          <a:prstGeom prst="diamond">
            <a:avLst/>
          </a:prstGeom>
          <a:solidFill>
            <a:srgbClr val="FFFF00"/>
          </a:solidFill>
          <a:ln>
            <a:noFill/>
          </a:ln>
          <a:effectLst>
            <a:glow rad="139700">
              <a:schemeClr val="tx1"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8785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143001"/>
            <a:ext cx="9144000" cy="4038599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glow rad="228600">
              <a:schemeClr val="tx1"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Have Thine own way , Lord,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Have Thine own way!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Hold o’er my being absolute sway!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Fill with Thy Spirit till all shall see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Christ only, always, living in me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4038600" y="381000"/>
            <a:ext cx="1066800" cy="685800"/>
          </a:xfrm>
          <a:prstGeom prst="diamond">
            <a:avLst/>
          </a:prstGeom>
          <a:solidFill>
            <a:srgbClr val="FFFF00"/>
          </a:solidFill>
          <a:ln>
            <a:noFill/>
          </a:ln>
          <a:effectLst>
            <a:glow rad="139700">
              <a:schemeClr val="tx1"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83604" y="4724400"/>
            <a:ext cx="754380" cy="15343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777612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168</Words>
  <Application>Microsoft Office PowerPoint</Application>
  <PresentationFormat>On-screen Show (4:3)</PresentationFormat>
  <Paragraphs>35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Cambria</vt:lpstr>
      <vt:lpstr>Office Theme</vt:lpstr>
      <vt:lpstr>HAVE THINE OWN WAY 434 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HAVE THINE OWN WAY  434 </dc:title>
  <dc:creator>Ukelo</dc:creator>
  <cp:lastModifiedBy>Ukelo Alimange</cp:lastModifiedBy>
  <cp:revision>23</cp:revision>
  <dcterms:created xsi:type="dcterms:W3CDTF">2006-08-16T00:00:00Z</dcterms:created>
  <dcterms:modified xsi:type="dcterms:W3CDTF">2018-09-16T03:56:07Z</dcterms:modified>
</cp:coreProperties>
</file>