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8" r:id="rId9"/>
    <p:sldId id="260" r:id="rId10"/>
    <p:sldId id="269" r:id="rId11"/>
    <p:sldId id="263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C35ACF-C062-439C-8F5D-BDE8560B7D25}" type="datetimeFigureOut">
              <a:rPr lang="en-US" smtClean="0"/>
              <a:pPr/>
              <a:t>12/22/2024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302235-6FD5-475D-80FF-7C88A488D1E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92316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02235-6FD5-475D-80FF-7C88A488D1E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02235-6FD5-475D-80FF-7C88A488D1E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02235-6FD5-475D-80FF-7C88A488D1E8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02235-6FD5-475D-80FF-7C88A488D1E8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02235-6FD5-475D-80FF-7C88A488D1E8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02235-6FD5-475D-80FF-7C88A488D1E8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02235-6FD5-475D-80FF-7C88A488D1E8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02235-6FD5-475D-80FF-7C88A488D1E8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02235-6FD5-475D-80FF-7C88A488D1E8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2286000"/>
            <a:ext cx="6477000" cy="1619251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br>
              <a:rPr lang="en-ZA" sz="40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br>
              <a:rPr lang="en-ZA" sz="40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br>
              <a:rPr lang="en-ZA" sz="40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br>
              <a:rPr lang="en-ZA" sz="40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HAVE YOU BEEN TO JESUS</a:t>
            </a:r>
            <a:b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296 </a:t>
            </a:r>
            <a:endParaRPr lang="en-ZA" sz="40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4038600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4648200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Have you been to Jesus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For the cleansing power?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in the blood of the Lamb?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Are you fully trusting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 His grace this hour,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in the blood of the Lamb?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Flowchart: Decision 1"/>
          <p:cNvSpPr/>
          <p:nvPr/>
        </p:nvSpPr>
        <p:spPr>
          <a:xfrm>
            <a:off x="3886200" y="304800"/>
            <a:ext cx="1371600" cy="612648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4191000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  the   blood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soul-cleansing blood of the Lamb?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your garment spotless?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 they  white as  snow?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in the blood of the Lamb?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886200" y="304800"/>
            <a:ext cx="1371600" cy="612648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>
                <a:latin typeface="Cambria" panose="02040503050406030204" pitchFamily="18" charset="0"/>
              </a:rPr>
              <a:t>Chorus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4267200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Are you walking daily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By the Saviour’s side?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in the blood of the Lamb?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Do you rest each moment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  the  crucified ?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in the blood of the Lamb?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858904" y="304800"/>
            <a:ext cx="1371600" cy="612648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4191000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  the   blood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soul-cleansing blood of the Lamb?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your garment spotless?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 they  white   as  snow?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in the blood of the Lamb?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886200" y="304800"/>
            <a:ext cx="1371600" cy="612648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9142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4191000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the bridegroom cometh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Will   your   robes   be  white,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Pure and white in the blood of the Lamb?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Will your soul be ready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For  the mansion-bright?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be washed in the blood of the Lamb?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845256" y="304800"/>
            <a:ext cx="1371600" cy="612648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4191000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  t h e   blood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soul-cleansing blood of the Lamb?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your garment spotless?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 they  white   as  snow?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in the blood of the Lamb?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864592" y="304800"/>
            <a:ext cx="1371600" cy="612648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9142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1524000"/>
            <a:ext cx="9144000" cy="4419600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Lay aside the  garments 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That are stained with sin,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be washed in the blood of the lamb!</a:t>
            </a:r>
          </a:p>
          <a:p>
            <a:pPr algn="ctr">
              <a:buNone/>
            </a:pP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There’s a fountain flowing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For   the   soul   unclean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Oh, be washed in the blood of the lamb!</a:t>
            </a:r>
          </a:p>
        </p:txBody>
      </p:sp>
      <p:sp>
        <p:nvSpPr>
          <p:cNvPr id="4" name="Flowchart: Decision 3"/>
          <p:cNvSpPr/>
          <p:nvPr/>
        </p:nvSpPr>
        <p:spPr>
          <a:xfrm>
            <a:off x="3850944" y="304800"/>
            <a:ext cx="1371600" cy="612648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4191000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  the   blood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In the soul-cleansing blood of the Lamb?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your garment spotless?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 they  white   as  snow?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you washed in the blood of the Lamb?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3962400" y="59679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7" name="Flowchart: Decision 6"/>
          <p:cNvSpPr/>
          <p:nvPr/>
        </p:nvSpPr>
        <p:spPr>
          <a:xfrm>
            <a:off x="3878240" y="304800"/>
            <a:ext cx="1371600" cy="612648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9142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9ADB6584-6DFA-4AD3-A59F-8B9DC95DCD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76D65A1-EC1E-4828-B7B6-F510E5584B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66F389-56AB-4999-A596-8BA1DFEBA2BC}">
  <ds:schemaRefs>
    <ds:schemaRef ds:uri="http://purl.org/dc/dcmitype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b3fec16b-ebc2-4fa6-9dd6-49e1f08d656d"/>
    <ds:schemaRef ds:uri="http://schemas.microsoft.com/office/2006/metadata/properties"/>
    <ds:schemaRef ds:uri="http://schemas.microsoft.com/office/infopath/2007/PartnerControls"/>
    <ds:schemaRef ds:uri="e1b72f72-a6ce-48fe-a382-9236e8dc1f6b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</TotalTime>
  <Words>328</Words>
  <Application>Microsoft Office PowerPoint</Application>
  <PresentationFormat>On-screen Show (4:3)</PresentationFormat>
  <Paragraphs>76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Cambria</vt:lpstr>
      <vt:lpstr>Tw Cen MT</vt:lpstr>
      <vt:lpstr>Wingdings</vt:lpstr>
      <vt:lpstr>Wingdings 2</vt:lpstr>
      <vt:lpstr>Median</vt:lpstr>
      <vt:lpstr>    HAVE YOU BEEN TO JESUS 296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HAVE YOU BEEN TO JESUS  296  </dc:title>
  <dc:creator>Ukelo</dc:creator>
  <cp:lastModifiedBy>LUBO</cp:lastModifiedBy>
  <cp:revision>22</cp:revision>
  <dcterms:created xsi:type="dcterms:W3CDTF">2006-08-16T00:00:00Z</dcterms:created>
  <dcterms:modified xsi:type="dcterms:W3CDTF">2024-12-22T08:08:06Z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