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4"/>
  </p:notesMasterIdLst>
  <p:sldIdLst>
    <p:sldId id="257" r:id="rId5"/>
    <p:sldId id="258" r:id="rId6"/>
    <p:sldId id="259" r:id="rId7"/>
    <p:sldId id="260" r:id="rId8"/>
    <p:sldId id="290" r:id="rId9"/>
    <p:sldId id="278" r:id="rId10"/>
    <p:sldId id="291" r:id="rId11"/>
    <p:sldId id="262" r:id="rId12"/>
    <p:sldId id="29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E361C-36E6-4DDA-B5DB-7E051E78BEBA}" type="datetimeFigureOut">
              <a:rPr lang="en-US" smtClean="0"/>
              <a:pPr/>
              <a:t>1/15/2025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FF716E-7C41-4822-B9A0-D0508F690BF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71030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0BA621-C751-7FDD-16B7-0755A2A1E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2B07AB-B1E3-5627-F8F9-B988CF0324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4B4E9C-F665-93F9-A63B-274EE61CF8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31BDAC-9CB8-A5EA-A251-CF1FB2D030A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361348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22A05-7260-5990-DD6F-7410D15B6E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807380-E0DE-169A-EC11-3EA4909FAE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A29E81-7F2F-F749-9A16-782B924F96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1BF488-7834-0707-987A-78B0257926E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99458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8D23A1-8163-8C03-29CD-C6DB5F627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598F894-8320-D5FB-02BA-5AED390068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1E0001-3D95-50DB-0642-7574023614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31E5B4-C468-5840-4320-59B557D6DE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FF716E-7C41-4822-B9A0-D0508F690BFE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7475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4087888" y="3282150"/>
            <a:ext cx="1295400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05CEC7B-9075-4AED-BCEF-32B0E6D7A88F}"/>
              </a:ext>
            </a:extLst>
          </p:cNvPr>
          <p:cNvSpPr/>
          <p:nvPr/>
        </p:nvSpPr>
        <p:spPr>
          <a:xfrm>
            <a:off x="685800" y="609600"/>
            <a:ext cx="8099577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ABIDES</a:t>
            </a:r>
            <a:endParaRPr lang="en-ZA" sz="72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7200" b="1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40</a:t>
            </a:r>
            <a:endParaRPr lang="en-ZA" sz="720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340640"/>
            <a:ext cx="8763000" cy="5060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I’m rejoicing night and day,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As I walk the pilgrim way,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For the Hand of God in all my life I see,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And the reason of my bliss;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Yes, the secret all is this;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That the comforter abides in me.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42E7F780-73CA-4C63-8ACF-330E4BACB57D}"/>
              </a:ext>
            </a:extLst>
          </p:cNvPr>
          <p:cNvSpPr/>
          <p:nvPr/>
        </p:nvSpPr>
        <p:spPr>
          <a:xfrm>
            <a:off x="4093113" y="304800"/>
            <a:ext cx="1338773" cy="567771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972" y="1416840"/>
            <a:ext cx="8763000" cy="52887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He abides,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i="1" dirty="0">
                <a:latin typeface="Cambria" panose="02040503050406030204" pitchFamily="18" charset="0"/>
              </a:rPr>
              <a:t>He abides,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Hallelujah, He abides with me!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I'm rejoicing night and day,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As I walk the narrow way,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For the Comforter abides with me.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0DEEE4E-C029-4231-8662-ED6A5449E3BE}"/>
              </a:ext>
            </a:extLst>
          </p:cNvPr>
          <p:cNvSpPr/>
          <p:nvPr/>
        </p:nvSpPr>
        <p:spPr>
          <a:xfrm>
            <a:off x="3850183" y="432791"/>
            <a:ext cx="1781907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11BB285-6060-42BD-BFB9-5B32809DE324}"/>
              </a:ext>
            </a:extLst>
          </p:cNvPr>
          <p:cNvSpPr/>
          <p:nvPr/>
        </p:nvSpPr>
        <p:spPr>
          <a:xfrm>
            <a:off x="4114800" y="500742"/>
            <a:ext cx="1317990" cy="475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915400" cy="5029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Once my heart was full of sin,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Once I had no peace within,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Till I heard how Jesus died upon the tree;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Then I fell down at His feet,  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And there came a peace so sweet,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Now the Comforter abides in me.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0157A9F4-110B-4310-9A7B-2979865CC1F2}"/>
              </a:ext>
            </a:extLst>
          </p:cNvPr>
          <p:cNvSpPr/>
          <p:nvPr/>
        </p:nvSpPr>
        <p:spPr>
          <a:xfrm>
            <a:off x="3850183" y="432791"/>
            <a:ext cx="1781907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2072F-B57D-0BA8-BE1C-724CAA427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B4799-DC20-B12D-AE83-B08A3AB246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72" y="1416840"/>
            <a:ext cx="8763000" cy="52887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He abides,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i="1" dirty="0">
                <a:latin typeface="Cambria" panose="02040503050406030204" pitchFamily="18" charset="0"/>
              </a:rPr>
              <a:t>He abides,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Hallelujah, He abides with me!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I'm rejoicing night and day,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As I walk the narrow way,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For the Comforter abides with me.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5607324F-3A72-EE56-262F-4C52DB12FBAA}"/>
              </a:ext>
            </a:extLst>
          </p:cNvPr>
          <p:cNvSpPr/>
          <p:nvPr/>
        </p:nvSpPr>
        <p:spPr>
          <a:xfrm>
            <a:off x="3850183" y="432791"/>
            <a:ext cx="1781907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BE9139A-6CC6-1E76-A481-2F1B456FFD02}"/>
              </a:ext>
            </a:extLst>
          </p:cNvPr>
          <p:cNvSpPr/>
          <p:nvPr/>
        </p:nvSpPr>
        <p:spPr>
          <a:xfrm>
            <a:off x="4114800" y="500742"/>
            <a:ext cx="1317990" cy="475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83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839200" cy="51816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He is with me everywhere,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And He knows my every care,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I'm as happy as a bird and just as free;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For the Spirit has control,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Jesus satisfies my soul,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Since the Comforter abides with me!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71B4643B-45ED-4DC9-886D-63240F86C6EE}"/>
              </a:ext>
            </a:extLst>
          </p:cNvPr>
          <p:cNvSpPr/>
          <p:nvPr/>
        </p:nvSpPr>
        <p:spPr>
          <a:xfrm>
            <a:off x="3757246" y="152400"/>
            <a:ext cx="1781907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E977F-FD40-BA6E-A2A2-03D9B96605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C5A03-F07D-6A4E-CB98-2CA62DB66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72" y="1416840"/>
            <a:ext cx="8763000" cy="52887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He abides,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i="1" dirty="0">
                <a:latin typeface="Cambria" panose="02040503050406030204" pitchFamily="18" charset="0"/>
              </a:rPr>
              <a:t>He abides,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Hallelujah, He abides with me!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I'm rejoicing night and day,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As I walk the narrow way,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For the Comforter abides with me.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58C9CE2-D49A-BFD9-5B50-7063B8A5C194}"/>
              </a:ext>
            </a:extLst>
          </p:cNvPr>
          <p:cNvSpPr/>
          <p:nvPr/>
        </p:nvSpPr>
        <p:spPr>
          <a:xfrm>
            <a:off x="3850183" y="432791"/>
            <a:ext cx="1781907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138C3C1-608C-405F-319E-078399800E94}"/>
              </a:ext>
            </a:extLst>
          </p:cNvPr>
          <p:cNvSpPr/>
          <p:nvPr/>
        </p:nvSpPr>
        <p:spPr>
          <a:xfrm>
            <a:off x="4114800" y="500742"/>
            <a:ext cx="1317990" cy="475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41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61526"/>
            <a:ext cx="9067800" cy="584407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There's no thirsting for the things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 Of the world, they've taken wings;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Long ago I gave them up, and instantly.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All my night was turned to day,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All my burdens rolled away,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</a:rPr>
              <a:t>Now the Comforter abides with me!</a:t>
            </a: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DB73D24D-5CD6-411B-8D04-DE7EE13EECBA}"/>
              </a:ext>
            </a:extLst>
          </p:cNvPr>
          <p:cNvSpPr/>
          <p:nvPr/>
        </p:nvSpPr>
        <p:spPr>
          <a:xfrm>
            <a:off x="3871546" y="174523"/>
            <a:ext cx="1781907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A0F48A-E2B8-EEDD-9803-4C02211436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71008C-6404-581B-6050-CDEABAAA93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72" y="1416840"/>
            <a:ext cx="8763000" cy="52887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He abides,</a:t>
            </a:r>
            <a:r>
              <a:rPr lang="en-ZA" sz="4400" b="1" dirty="0">
                <a:latin typeface="Cambria" panose="02040503050406030204" pitchFamily="18" charset="0"/>
              </a:rPr>
              <a:t> </a:t>
            </a:r>
            <a:r>
              <a:rPr lang="en-ZA" sz="4400" b="1" i="1" dirty="0">
                <a:latin typeface="Cambria" panose="02040503050406030204" pitchFamily="18" charset="0"/>
              </a:rPr>
              <a:t>He abides,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Hallelujah, He abides with me!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I'm rejoicing night and day,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As I walk the narrow way,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</a:rPr>
              <a:t>For the Comforter abides with me.</a:t>
            </a:r>
            <a:endParaRPr lang="en-ZA" sz="4400" b="1" dirty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4C5FAFE-32EC-1100-AD5F-68EF588BAF36}"/>
              </a:ext>
            </a:extLst>
          </p:cNvPr>
          <p:cNvSpPr/>
          <p:nvPr/>
        </p:nvSpPr>
        <p:spPr>
          <a:xfrm>
            <a:off x="3850183" y="432791"/>
            <a:ext cx="1781907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BEA7F9E-56C6-3288-17E7-441584E6A7B6}"/>
              </a:ext>
            </a:extLst>
          </p:cNvPr>
          <p:cNvSpPr/>
          <p:nvPr/>
        </p:nvSpPr>
        <p:spPr>
          <a:xfrm>
            <a:off x="4114800" y="500742"/>
            <a:ext cx="1317990" cy="4756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</a:t>
            </a:r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horus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5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9C212B6-832E-0726-ADA5-739FC4CDC34C}"/>
              </a:ext>
            </a:extLst>
          </p:cNvPr>
          <p:cNvSpPr/>
          <p:nvPr/>
        </p:nvSpPr>
        <p:spPr>
          <a:xfrm>
            <a:off x="4430895" y="5562600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49339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/>
      </p:transition>
    </mc:Choice>
    <mc:Fallback>
      <p:transition spd="slow">
        <p:split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386981E1-1A21-4F7C-82DC-306AD7152C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4ACDFF0-7E94-45DC-B9FF-1E758DD1E5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3CAD93-B742-49F0-9C5F-12D96199517D}">
  <ds:schemaRefs>
    <ds:schemaRef ds:uri="b3fec16b-ebc2-4fa6-9dd6-49e1f08d656d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purl.org/dc/dcmitype/"/>
    <ds:schemaRef ds:uri="e1b72f72-a6ce-48fe-a382-9236e8dc1f6b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106</TotalTime>
  <Words>340</Words>
  <Application>Microsoft Office PowerPoint</Application>
  <PresentationFormat>On-screen Show (4:3)</PresentationFormat>
  <Paragraphs>64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Calibri</vt:lpstr>
      <vt:lpstr>Cambria</vt:lpstr>
      <vt:lpstr>Consolas</vt:lpstr>
      <vt:lpstr>Corbel</vt:lpstr>
      <vt:lpstr>Wingdings</vt:lpstr>
      <vt:lpstr>Wingdings 2</vt:lpstr>
      <vt:lpstr>Wingdings 3</vt:lpstr>
      <vt:lpstr>Metro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HE ABIDES 40</dc:title>
  <dc:creator>Ukelo</dc:creator>
  <cp:lastModifiedBy>LUBO</cp:lastModifiedBy>
  <cp:revision>31</cp:revision>
  <dcterms:created xsi:type="dcterms:W3CDTF">2006-08-16T00:00:00Z</dcterms:created>
  <dcterms:modified xsi:type="dcterms:W3CDTF">2025-01-15T14:24:32Z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