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58" r:id="rId2"/>
    <p:sldId id="268" r:id="rId3"/>
    <p:sldId id="272" r:id="rId4"/>
    <p:sldId id="269" r:id="rId5"/>
    <p:sldId id="273" r:id="rId6"/>
    <p:sldId id="270" r:id="rId7"/>
    <p:sldId id="274" r:id="rId8"/>
    <p:sldId id="271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EC1B9C-BE7A-4A5B-9CB8-6772E8356D0E}" type="datetimeFigureOut">
              <a:rPr lang="en-US" smtClean="0"/>
              <a:pPr/>
              <a:t>11/8/2023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23916-9E57-42DC-8803-4CA15A89702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13082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23916-9E57-42DC-8803-4CA15A89702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19260A-A909-47CA-A4AD-A17FEBBF54E2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944622"/>
      </p:ext>
    </p:extLst>
  </p:cSld>
  <p:clrMapOvr>
    <a:masterClrMapping/>
  </p:clrMapOvr>
  <p:transition spd="med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685947"/>
      </p:ext>
    </p:extLst>
  </p:cSld>
  <p:clrMapOvr>
    <a:masterClrMapping/>
  </p:clrMapOvr>
  <p:transition spd="med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352938"/>
      </p:ext>
    </p:extLst>
  </p:cSld>
  <p:clrMapOvr>
    <a:masterClrMapping/>
  </p:clrMapOvr>
  <p:transition spd="med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7435253"/>
      </p:ext>
    </p:extLst>
  </p:cSld>
  <p:clrMapOvr>
    <a:masterClrMapping/>
  </p:clrMapOvr>
  <p:transition spd="med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744208"/>
      </p:ext>
    </p:extLst>
  </p:cSld>
  <p:clrMapOvr>
    <a:masterClrMapping/>
  </p:clrMapOvr>
  <p:transition spd="med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291807"/>
      </p:ext>
    </p:extLst>
  </p:cSld>
  <p:clrMapOvr>
    <a:masterClrMapping/>
  </p:clrMapOvr>
  <p:transition spd="med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039773"/>
      </p:ext>
    </p:extLst>
  </p:cSld>
  <p:clrMapOvr>
    <a:masterClrMapping/>
  </p:clrMapOvr>
  <p:transition spd="med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345683"/>
      </p:ext>
    </p:extLst>
  </p:cSld>
  <p:clrMapOvr>
    <a:masterClrMapping/>
  </p:clrMapOvr>
  <p:transition spd="med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473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602721"/>
      </p:ext>
    </p:extLst>
  </p:cSld>
  <p:clrMapOvr>
    <a:masterClrMapping/>
  </p:clrMapOvr>
  <p:transition spd="med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219727"/>
      </p:ext>
    </p:extLst>
  </p:cSld>
  <p:clrMapOvr>
    <a:masterClrMapping/>
  </p:clrMapOvr>
  <p:transition spd="med"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92397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med">
    <p:pull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068" y="1143000"/>
            <a:ext cx="8519465" cy="3346934"/>
          </a:xfr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54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HE  BROUGHT  ME  OUT</a:t>
            </a:r>
          </a:p>
          <a:p>
            <a:pPr algn="ctr">
              <a:buNone/>
            </a:pPr>
            <a:r>
              <a:rPr lang="en-ZA" sz="5400" b="1" dirty="0">
                <a:solidFill>
                  <a:schemeClr val="tx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136</a:t>
            </a:r>
            <a:r>
              <a:rPr lang="en-ZA" sz="54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</a:rPr>
              <a:t> </a:t>
            </a:r>
            <a:endParaRPr lang="en-GB" sz="54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54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886200" y="3352800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D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ll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0" y="762000"/>
            <a:ext cx="9128532" cy="5302671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Times New Roman" pitchFamily="18" charset="0"/>
              </a:rPr>
              <a:t>My heart was distressed ‘</a:t>
            </a:r>
            <a:r>
              <a:rPr lang="en-ZA" sz="3600" b="1" dirty="0" err="1">
                <a:solidFill>
                  <a:schemeClr val="tx1"/>
                </a:solidFill>
                <a:latin typeface="Cambria" panose="02040503050406030204" pitchFamily="18" charset="0"/>
                <a:cs typeface="Times New Roman" pitchFamily="18" charset="0"/>
              </a:rPr>
              <a:t>neath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Times New Roman" pitchFamily="18" charset="0"/>
              </a:rPr>
              <a:t>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Times New Roman" pitchFamily="18" charset="0"/>
              </a:rPr>
              <a:t>Jehovah’s dread frown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Times New Roman" pitchFamily="18" charset="0"/>
              </a:rPr>
              <a:t>And low in the pit where my sins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Times New Roman" pitchFamily="18" charset="0"/>
              </a:rPr>
              <a:t>dragged me down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Times New Roman" pitchFamily="18" charset="0"/>
              </a:rPr>
              <a:t>I cried to the Lord from the deep miry clay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Times New Roman" pitchFamily="18" charset="0"/>
              </a:rPr>
              <a:t>Who tenderly brought me out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cs typeface="Times New Roman" pitchFamily="18" charset="0"/>
              </a:rPr>
              <a:t>to golden day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 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69080" y="533400"/>
            <a:ext cx="1005840" cy="464698"/>
          </a:xfrm>
          <a:prstGeom prst="flowChartDecision">
            <a:avLst/>
          </a:prstGeom>
          <a:ln w="38100">
            <a:solidFill>
              <a:srgbClr val="FFFF00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1</a:t>
            </a:r>
            <a:endParaRPr lang="en-ZA" sz="3200" b="1" dirty="0"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25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0" y="762000"/>
            <a:ext cx="9128532" cy="4495799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brought me out of the miry clay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set my feet on the rock to stay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puts a song in my soul today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 song of praise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HALLELUIAH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 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386141" y="533400"/>
            <a:ext cx="2371719" cy="464698"/>
          </a:xfrm>
          <a:prstGeom prst="flowChartDecision">
            <a:avLst/>
          </a:prstGeom>
          <a:ln w="38100">
            <a:solidFill>
              <a:srgbClr val="FFFF00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488988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  <a:cs typeface="Times New Roman" pitchFamily="18" charset="0"/>
              </a:rPr>
              <a:t>Chorus</a:t>
            </a:r>
            <a:r>
              <a:rPr lang="en-ZA" sz="2800" b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94738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0" y="762000"/>
            <a:ext cx="9128532" cy="5302671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He placed me upon the strong Rock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by His side,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My steps were established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here I’ll abide;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No danger of failing while here I remain,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But stand by His grace until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the crown I gain.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 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69080" y="533400"/>
            <a:ext cx="1005840" cy="464698"/>
          </a:xfrm>
          <a:prstGeom prst="flowChartDecision">
            <a:avLst/>
          </a:prstGeom>
          <a:ln w="38100">
            <a:solidFill>
              <a:srgbClr val="FFFF00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2</a:t>
            </a:r>
            <a:endParaRPr lang="en-ZA" sz="3200" b="1" dirty="0"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44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0" y="762000"/>
            <a:ext cx="9128532" cy="4495799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brought me out of the miry clay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set my feet on the rock to stay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puts a song in my soul today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 song of praise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HALLELUIAH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 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386141" y="533400"/>
            <a:ext cx="2371719" cy="464698"/>
          </a:xfrm>
          <a:prstGeom prst="flowChartDecision">
            <a:avLst/>
          </a:prstGeom>
          <a:ln w="38100">
            <a:solidFill>
              <a:srgbClr val="FFFF00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488988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  <a:cs typeface="Times New Roman" pitchFamily="18" charset="0"/>
              </a:rPr>
              <a:t>Chorus</a:t>
            </a:r>
            <a:r>
              <a:rPr lang="en-ZA" sz="2800" b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51222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0" y="762000"/>
            <a:ext cx="9128532" cy="5867400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He gave me a song, ‘twas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 new song of praise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By day and by night its sweet notes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 will raise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My heart’s overflowing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I’m happy and free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I’ll praise my Redeemer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who has rescued me.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 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69080" y="533400"/>
            <a:ext cx="1005840" cy="464698"/>
          </a:xfrm>
          <a:prstGeom prst="flowChartDecision">
            <a:avLst/>
          </a:prstGeom>
          <a:ln w="38100">
            <a:solidFill>
              <a:srgbClr val="FFFF00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3</a:t>
            </a:r>
            <a:endParaRPr lang="en-ZA" sz="3200" b="1" dirty="0"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25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0" y="762000"/>
            <a:ext cx="9128532" cy="4495799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brought me out of the miry clay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set my feet on the rock to stay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puts a song in my soul today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 song of praise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HALLELUIAH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 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386141" y="533400"/>
            <a:ext cx="2371719" cy="464698"/>
          </a:xfrm>
          <a:prstGeom prst="flowChartDecision">
            <a:avLst/>
          </a:prstGeom>
          <a:ln w="38100">
            <a:solidFill>
              <a:srgbClr val="FFFF00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488988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  <a:cs typeface="Times New Roman" pitchFamily="18" charset="0"/>
              </a:rPr>
              <a:t>Chorus</a:t>
            </a:r>
            <a:r>
              <a:rPr lang="en-ZA" sz="2800" b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endParaRPr lang="en-ZA" sz="2800" dirty="0"/>
          </a:p>
        </p:txBody>
      </p:sp>
    </p:spTree>
    <p:extLst>
      <p:ext uri="{BB962C8B-B14F-4D97-AF65-F5344CB8AC3E}">
        <p14:creationId xmlns:p14="http://schemas.microsoft.com/office/powerpoint/2010/main" val="151222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0" y="762000"/>
            <a:ext cx="9128532" cy="5257800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I’ll sing of his wonderful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mercy to me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I’ll praise Him till all men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his goodness shall see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I’ll sing of salvation at home and abroad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Till many shall hear the truth </a:t>
            </a:r>
          </a:p>
          <a:p>
            <a:pPr algn="ctr">
              <a:buNone/>
            </a:pP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</a:rPr>
              <a:t>and trust in God</a:t>
            </a: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 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69080" y="533400"/>
            <a:ext cx="1005840" cy="464698"/>
          </a:xfrm>
          <a:prstGeom prst="flowChartDecision">
            <a:avLst/>
          </a:prstGeom>
          <a:ln w="38100">
            <a:solidFill>
              <a:srgbClr val="FFFF00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effectLst/>
                <a:latin typeface="Cambria" panose="02040503050406030204" pitchFamily="18" charset="0"/>
                <a:cs typeface="Arial" pitchFamily="34" charset="0"/>
              </a:rPr>
              <a:t>4</a:t>
            </a:r>
            <a:endParaRPr lang="en-ZA" sz="3200" b="1" dirty="0"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30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0" y="762000"/>
            <a:ext cx="9128532" cy="4724400"/>
          </a:xfrm>
          <a:solidFill>
            <a:schemeClr val="bg1"/>
          </a:solidFill>
          <a:ln w="38100">
            <a:solidFill>
              <a:srgbClr val="FFFF00"/>
            </a:solidFill>
          </a:ln>
          <a:effectLst>
            <a:glow rad="228600">
              <a:schemeClr val="tx1">
                <a:alpha val="40000"/>
              </a:schemeClr>
            </a:glow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brought me out of the miry clay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set my feet on the rock to stay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He puts a song in my soul today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A song of praise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</a:rPr>
              <a:t>HALLELUIAH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  </a:t>
            </a: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386141" y="533400"/>
            <a:ext cx="2371719" cy="464698"/>
          </a:xfrm>
          <a:prstGeom prst="flowChartDecision">
            <a:avLst/>
          </a:prstGeom>
          <a:ln w="38100">
            <a:solidFill>
              <a:srgbClr val="FFFF00"/>
            </a:solidFill>
          </a:ln>
          <a:effectLst>
            <a:glow rad="101500">
              <a:schemeClr val="tx1">
                <a:alpha val="42000"/>
              </a:schemeClr>
            </a:glow>
          </a:effectLst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tx1"/>
              </a:solidFill>
              <a:effectLst/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62400" y="488988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latin typeface="Cambria" panose="02040503050406030204" pitchFamily="18" charset="0"/>
                <a:cs typeface="Times New Roman" pitchFamily="18" charset="0"/>
              </a:rPr>
              <a:t>Chorus</a:t>
            </a:r>
            <a:r>
              <a:rPr lang="en-ZA" sz="2800" b="1" dirty="0">
                <a:latin typeface="Cambria" panose="02040503050406030204" pitchFamily="18" charset="0"/>
                <a:cs typeface="Times New Roman" pitchFamily="18" charset="0"/>
              </a:rPr>
              <a:t> </a:t>
            </a:r>
            <a:endParaRPr lang="en-ZA" sz="2800" dirty="0"/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85734" y="5104369"/>
            <a:ext cx="829818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1222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66</TotalTime>
  <Words>305</Words>
  <Application>Microsoft Office PowerPoint</Application>
  <PresentationFormat>On-screen Show (4:3)</PresentationFormat>
  <Paragraphs>85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...</dc:title>
  <dc:creator>Ukelo</dc:creator>
  <cp:lastModifiedBy>Ukelo Alimange</cp:lastModifiedBy>
  <cp:revision>17</cp:revision>
  <dcterms:created xsi:type="dcterms:W3CDTF">2006-08-16T00:00:00Z</dcterms:created>
  <dcterms:modified xsi:type="dcterms:W3CDTF">2023-11-08T08:29:55Z</dcterms:modified>
</cp:coreProperties>
</file>