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527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92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429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179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287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836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794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010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43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953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52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4E07-38FC-4C7D-B17B-1F0CF0F6E1BC}" type="datetimeFigureOut">
              <a:rPr lang="en-ZA" smtClean="0"/>
              <a:pPr/>
              <a:t>2019-08-11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27401-4DE7-4E36-AD6A-81C157B2BB1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331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1052736"/>
            <a:ext cx="8549640" cy="2334121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ZA" sz="6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  <a:t>HE CARETH FOR YOU</a:t>
            </a:r>
            <a:br>
              <a:rPr lang="en-ZA" sz="6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60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92896"/>
            <a:ext cx="6400800" cy="17526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</a:rPr>
              <a:t>167</a:t>
            </a:r>
            <a:endParaRPr lang="en-ZA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24300" y="3689973"/>
            <a:ext cx="1295400" cy="125119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61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4525963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en-ZA" b="1" dirty="0" smtClean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en-ZA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 </a:t>
            </a:r>
            <a:r>
              <a:rPr lang="en-ZA" sz="3600" b="1" dirty="0" err="1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careth</a:t>
            </a: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for you,</a:t>
            </a:r>
            <a:endParaRPr lang="en-ZA" sz="3600" b="1" dirty="0">
              <a:ln w="11430"/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 </a:t>
            </a:r>
            <a:r>
              <a:rPr lang="en-ZA" sz="3600" b="1" dirty="0" err="1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careth</a:t>
            </a: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for you;</a:t>
            </a:r>
            <a:endParaRPr lang="en-ZA" sz="3600" b="1" dirty="0">
              <a:ln w="11430"/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Through </a:t>
            </a: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sunshine or shadow,</a:t>
            </a:r>
          </a:p>
          <a:p>
            <a:pPr marL="0" indent="0" algn="ctr"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 careth for </a:t>
            </a:r>
            <a:r>
              <a:rPr lang="en-ZA" sz="3600" b="1" dirty="0" smtClean="0">
                <a:ln w="11430"/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you.</a:t>
            </a:r>
            <a:endParaRPr lang="en-ZA" sz="3600" b="1" dirty="0">
              <a:ln w="11430"/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en-ZA" b="1" dirty="0">
              <a:ln w="11430"/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155865" y="4437112"/>
            <a:ext cx="2883555" cy="489204"/>
          </a:xfrm>
          <a:prstGeom prst="downArrow">
            <a:avLst>
              <a:gd name="adj1" fmla="val 83804"/>
              <a:gd name="adj2" fmla="val 50000"/>
            </a:avLst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Il </a:t>
            </a:r>
            <a:r>
              <a:rPr lang="en-ZA" sz="2000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prend</a:t>
            </a:r>
            <a:r>
              <a:rPr lang="en-ZA" sz="2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000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soin</a:t>
            </a:r>
            <a:r>
              <a:rPr lang="en-ZA" sz="2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 de </a:t>
            </a:r>
            <a:r>
              <a:rPr lang="en-ZA" sz="2000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moi</a:t>
            </a:r>
            <a:endParaRPr lang="en-ZA" sz="2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57200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29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624"/>
            <a:ext cx="8229600" cy="4525963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endParaRPr lang="fr-FR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Il prend soin 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de 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moi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,</a:t>
            </a:r>
            <a:endParaRPr lang="fr-FR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Il prend soin de </a:t>
            </a:r>
            <a:r>
              <a:rPr lang="fr-FR" sz="36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oi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;</a:t>
            </a:r>
            <a:endParaRPr lang="fr-FR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Dans 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tout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temps difficile,</a:t>
            </a:r>
          </a:p>
          <a:p>
            <a:pPr marL="0" indent="0" algn="ctr">
              <a:buNone/>
            </a:pP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Il prend soin de 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moi</a:t>
            </a:r>
            <a:r>
              <a:rPr lang="fr-FR" sz="3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fr-FR" sz="36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83958" y="4653136"/>
            <a:ext cx="75438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33265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i="1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3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01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56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Office Theme</vt:lpstr>
      <vt:lpstr>HE CARETH FOR YOU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CARETH FOR YOU </dc:title>
  <dc:creator>Ukelo Alimange</dc:creator>
  <cp:lastModifiedBy>c</cp:lastModifiedBy>
  <cp:revision>16</cp:revision>
  <dcterms:created xsi:type="dcterms:W3CDTF">2013-12-20T11:58:03Z</dcterms:created>
  <dcterms:modified xsi:type="dcterms:W3CDTF">2019-08-12T05:38:04Z</dcterms:modified>
</cp:coreProperties>
</file>