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9" r:id="rId2"/>
    <p:sldId id="260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2C7B84-7A3A-4968-8E72-AF0B43DB0193}" type="datetimeFigureOut">
              <a:rPr lang="en-US" smtClean="0"/>
              <a:pPr/>
              <a:t>4/2/2021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9D503A-03D4-438C-8815-BF66265C7AF9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9D503A-03D4-438C-8815-BF66265C7AF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838200"/>
            <a:ext cx="7772400" cy="2746375"/>
          </a:xfrm>
        </p:spPr>
        <p:txBody>
          <a:bodyPr>
            <a:normAutofit/>
          </a:bodyPr>
          <a:lstStyle/>
          <a:p>
            <a:pPr algn="ctr"/>
            <a:r>
              <a:rPr lang="en-ZA" sz="6600" dirty="0">
                <a:solidFill>
                  <a:srgbClr val="FFFF00"/>
                </a:solidFill>
              </a:rPr>
              <a:t>HE IS LORD</a:t>
            </a:r>
            <a:br>
              <a:rPr lang="en-ZA" sz="6600" b="1" u="sng" dirty="0"/>
            </a:br>
            <a:r>
              <a:rPr lang="en-ZA" sz="6600" b="1" dirty="0"/>
              <a:t> </a:t>
            </a:r>
            <a:r>
              <a:rPr lang="en-ZA" sz="6600" b="1" dirty="0">
                <a:solidFill>
                  <a:schemeClr val="tx1"/>
                </a:solidFill>
              </a:rPr>
              <a:t>207</a:t>
            </a:r>
            <a:br>
              <a:rPr lang="en-ZA" dirty="0"/>
            </a:br>
            <a:endParaRPr lang="en-ZA" dirty="0"/>
          </a:p>
        </p:txBody>
      </p:sp>
      <p:sp>
        <p:nvSpPr>
          <p:cNvPr id="5" name="Bevel 4"/>
          <p:cNvSpPr/>
          <p:nvPr/>
        </p:nvSpPr>
        <p:spPr>
          <a:xfrm>
            <a:off x="4114800" y="3250824"/>
            <a:ext cx="1295400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2A1F6-9A42-40A2-BBA4-891805EEF8A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231648"/>
            <a:ext cx="8229600" cy="594055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1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He is Lord, He is Lord,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He is risen from the dead 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He is Lord;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1200" b="1" i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Every knee shall bow, 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Every tongue confess,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That Jesus Christ is Lord.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28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2CA93EB-76DD-4440-B306-A523A708BB3A}"/>
              </a:ext>
            </a:extLst>
          </p:cNvPr>
          <p:cNvSpPr/>
          <p:nvPr/>
        </p:nvSpPr>
        <p:spPr>
          <a:xfrm>
            <a:off x="4157091" y="5740597"/>
            <a:ext cx="829818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51272986"/>
      </p:ext>
    </p:extLst>
  </p:cSld>
  <p:clrMapOvr>
    <a:masterClrMapping/>
  </p:clrMapOvr>
  <p:transition spd="med"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</TotalTime>
  <Words>24</Words>
  <Application>Microsoft Office PowerPoint</Application>
  <PresentationFormat>On-screen Show (4:3)</PresentationFormat>
  <Paragraphs>12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Cambria</vt:lpstr>
      <vt:lpstr>Century Schoolbook</vt:lpstr>
      <vt:lpstr>Wingdings</vt:lpstr>
      <vt:lpstr>Wingdings 2</vt:lpstr>
      <vt:lpstr>Oriel</vt:lpstr>
      <vt:lpstr>HE IS LORD  207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 IS LORD  207 </dc:title>
  <dc:creator>Ukelo</dc:creator>
  <cp:lastModifiedBy>Ukelo Alimange</cp:lastModifiedBy>
  <cp:revision>12</cp:revision>
  <dcterms:created xsi:type="dcterms:W3CDTF">2006-08-16T00:00:00Z</dcterms:created>
  <dcterms:modified xsi:type="dcterms:W3CDTF">2021-04-02T19:20:37Z</dcterms:modified>
</cp:coreProperties>
</file>