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7" r:id="rId8"/>
    <p:sldId id="261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86000"/>
            <a:ext cx="6400800" cy="1752600"/>
          </a:xfrm>
        </p:spPr>
        <p:txBody>
          <a:bodyPr>
            <a:normAutofit/>
          </a:bodyPr>
          <a:lstStyle/>
          <a:p>
            <a:r>
              <a:rPr lang="en-ZA" sz="6600" b="1" dirty="0">
                <a:solidFill>
                  <a:schemeClr val="bg1"/>
                </a:solidFill>
                <a:latin typeface="Cambria" panose="02040503050406030204" pitchFamily="18" charset="0"/>
              </a:rPr>
              <a:t>640</a:t>
            </a:r>
          </a:p>
        </p:txBody>
      </p:sp>
      <p:sp>
        <p:nvSpPr>
          <p:cNvPr id="5" name="Bevel 4"/>
          <p:cNvSpPr/>
          <p:nvPr/>
        </p:nvSpPr>
        <p:spPr>
          <a:xfrm>
            <a:off x="4028123" y="3733800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381000"/>
            <a:ext cx="9144000" cy="23622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5472113" algn="l"/>
              </a:tabLst>
            </a:pPr>
            <a:r>
              <a:rPr lang="en-ZA" sz="12000" b="1" dirty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Vladimir Script" panose="03050402040407070305" pitchFamily="66" charset="0"/>
              </a:rPr>
              <a:t>He Leadeth Me</a:t>
            </a:r>
          </a:p>
        </p:txBody>
      </p:sp>
    </p:spTree>
    <p:extLst>
      <p:ext uri="{BB962C8B-B14F-4D97-AF65-F5344CB8AC3E}">
        <p14:creationId xmlns:p14="http://schemas.microsoft.com/office/powerpoint/2010/main" val="2321689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8382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1</a:t>
            </a:r>
            <a:r>
              <a:rPr lang="en-ZA" sz="2800" b="1" dirty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" y="762000"/>
            <a:ext cx="9220200" cy="46482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leadeth me: O blessed thought!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words with heavenly comfort fraught!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Whate'er I do, where'er I be,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Still 'tis God's hand that leadeth me.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2336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133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i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6482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leadeth me, He leadeth me,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By His own hand He leadeth me;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His faithful follower I will be,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by His hand He leadeth me.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340421" y="457200"/>
            <a:ext cx="2371719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94" y="45393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06054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906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8006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Sometimes mid scenes of deepest gloom,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Sometimes where Eden's bowers bloom;</a:t>
            </a:r>
          </a:p>
          <a:p>
            <a:pPr marL="0" indent="0" algn="ctr">
              <a:buNone/>
            </a:pPr>
            <a: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By waters still, o'er troubled sea,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Still 'tis His hand that leadeth me.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2336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06054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i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6482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leadeth me, He leadeth me,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By His own hand He leadeth me;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His faithful follower I will be,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by His hand He leadeth me.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340421" y="457200"/>
            <a:ext cx="2371719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94" y="45393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3341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3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724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Lord, I would place my hand in Thine,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Nor ever murmur nor repine;</a:t>
            </a:r>
          </a:p>
          <a:p>
            <a:pPr marL="0" indent="0" algn="ctr">
              <a:buNone/>
            </a:pPr>
            <a: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en-ZA" sz="1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Content, whatever lot I see,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Since 'tis my God that leadeth me.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02336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06054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i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6482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leadeth me, He leadeth me,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By His own hand He leadeth me;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His faithful follower I will be,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by His hand He leadeth me.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340421" y="457200"/>
            <a:ext cx="2371719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94" y="45393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549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4</a:t>
            </a:r>
            <a:r>
              <a:rPr lang="en-ZA" sz="2800" b="1" dirty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724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when my task on earth is done,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When by Thy grace the victory's won;</a:t>
            </a:r>
          </a:p>
          <a:p>
            <a:pPr marL="0" indent="0" algn="ctr">
              <a:buNone/>
            </a:pPr>
            <a:br>
              <a:rPr lang="en-ZA" sz="18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E'en death's cold wave I will not flee,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Since God through Jordan leadeth me. </a:t>
            </a:r>
          </a:p>
        </p:txBody>
      </p:sp>
      <p:sp>
        <p:nvSpPr>
          <p:cNvPr id="5" name="Diamond 4"/>
          <p:cNvSpPr/>
          <p:nvPr/>
        </p:nvSpPr>
        <p:spPr>
          <a:xfrm>
            <a:off x="4023360" y="457200"/>
            <a:ext cx="1005840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06054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914400"/>
            <a:ext cx="8229600" cy="1143000"/>
          </a:xfrm>
        </p:spPr>
        <p:txBody>
          <a:bodyPr>
            <a:normAutofit/>
          </a:bodyPr>
          <a:lstStyle/>
          <a:p>
            <a:r>
              <a:rPr lang="en-ZA" sz="2800" b="1" i="1" dirty="0">
                <a:ln>
                  <a:solidFill>
                    <a:srgbClr val="00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6482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leadeth me, He leadeth me,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By His own hand He leadeth me;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1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His faithful follower I will be,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by His hand He leadeth me.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340421" y="457200"/>
            <a:ext cx="2371719" cy="5334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13094" y="453933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</a:rPr>
              <a:t>Chorus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800" dirty="0"/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19770" y="4419600"/>
            <a:ext cx="783184" cy="9618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530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315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Vladimir Script</vt:lpstr>
      <vt:lpstr>Office Theme</vt:lpstr>
      <vt:lpstr>PowerPoint Presentation</vt:lpstr>
      <vt:lpstr>1 </vt:lpstr>
      <vt:lpstr>Chorus</vt:lpstr>
      <vt:lpstr>2</vt:lpstr>
      <vt:lpstr>Chorus</vt:lpstr>
      <vt:lpstr>3 </vt:lpstr>
      <vt:lpstr>Chorus</vt:lpstr>
      <vt:lpstr>4 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leadeth me</dc:title>
  <dc:creator>Ukelo Alimange</dc:creator>
  <cp:lastModifiedBy>Ukelo Alimange</cp:lastModifiedBy>
  <cp:revision>26</cp:revision>
  <dcterms:created xsi:type="dcterms:W3CDTF">2006-08-16T00:00:00Z</dcterms:created>
  <dcterms:modified xsi:type="dcterms:W3CDTF">2022-04-30T18:41:03Z</dcterms:modified>
</cp:coreProperties>
</file>