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88C12-CE30-4E50-95C3-0E7C8210FBB4}" type="datetimeFigureOut">
              <a:rPr lang="en-US" smtClean="0"/>
              <a:pPr/>
              <a:t>12/31/2018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75086-05F2-4811-9CA1-80E16ACDB2C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75086-05F2-4811-9CA1-80E16ACDB2C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75086-05F2-4811-9CA1-80E16ACDB2C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35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65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18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5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99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95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57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83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162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24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07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27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328" y="1098453"/>
            <a:ext cx="9081344" cy="2940147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  LIFTED  ME  UP </a:t>
            </a:r>
            <a:r>
              <a:rPr lang="en-ZA" sz="54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8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249</a:t>
            </a: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169830" y="3657600"/>
            <a:ext cx="80434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47" y="609600"/>
            <a:ext cx="8915400" cy="5410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lifted me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</a:t>
            </a: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deep miry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clay;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planted my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feet </a:t>
            </a: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King’s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highway.</a:t>
            </a:r>
            <a:endParaRPr lang="en-ZA" sz="4000" b="1" i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is the reason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and I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shout; </a:t>
            </a: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came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down </a:t>
            </a: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 </a:t>
            </a:r>
            <a:r>
              <a:rPr lang="en-ZA" sz="40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lifted me up!</a:t>
            </a:r>
          </a:p>
          <a:p>
            <a:pPr algn="ctr">
              <a:buNone/>
            </a:pPr>
            <a:r>
              <a:rPr lang="en-GB" sz="40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40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04447" y="63051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44</Words>
  <Application>Microsoft Office PowerPoint</Application>
  <PresentationFormat>On-screen Show (4:3)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 HE  LIFTED  ME  UP   249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LIFTED ME UP 249</dc:title>
  <dc:creator>Ukelo</dc:creator>
  <cp:lastModifiedBy>Ukelo Alimange</cp:lastModifiedBy>
  <cp:revision>17</cp:revision>
  <dcterms:created xsi:type="dcterms:W3CDTF">2006-08-16T00:00:00Z</dcterms:created>
  <dcterms:modified xsi:type="dcterms:W3CDTF">2018-12-31T17:50:06Z</dcterms:modified>
</cp:coreProperties>
</file>