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FF33B-D1D5-4053-AB24-DB3ABC4AA047}" type="datetimeFigureOut">
              <a:rPr lang="en-US" smtClean="0"/>
              <a:pPr/>
              <a:t>12/13/2012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92EF2-A2E7-4E14-8568-AED42F4C627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92EF2-A2E7-4E14-8568-AED42F4C627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92EF2-A2E7-4E14-8568-AED42F4C627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1200" y="1676400"/>
            <a:ext cx="5486400" cy="1447799"/>
          </a:xfr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/>
            <a:r>
              <a:rPr lang="en-ZA" sz="4000" b="1" u="sng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HE LIVES</a:t>
            </a:r>
            <a:br>
              <a:rPr lang="en-ZA" sz="4000" b="1" u="sng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</a:br>
            <a:r>
              <a:rPr lang="en-ZA" sz="4000" b="1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255</a:t>
            </a:r>
            <a:endParaRPr lang="en-ZA" sz="4000" dirty="0">
              <a:solidFill>
                <a:srgbClr val="FF000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8600" y="33528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010400" cy="5334000"/>
          </a:xfr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en-ZA" dirty="0" smtClean="0"/>
          </a:p>
          <a:p>
            <a:pPr>
              <a:buNone/>
            </a:pPr>
            <a:r>
              <a:rPr lang="en-ZA" dirty="0" smtClean="0"/>
              <a:t>He lives, He lives,</a:t>
            </a:r>
          </a:p>
          <a:p>
            <a:pPr>
              <a:buNone/>
            </a:pPr>
            <a:r>
              <a:rPr lang="en-ZA" dirty="0" smtClean="0"/>
              <a:t>Christ Jesus lives today;</a:t>
            </a:r>
          </a:p>
          <a:p>
            <a:pPr>
              <a:buNone/>
            </a:pPr>
            <a:r>
              <a:rPr lang="en-ZA" dirty="0" smtClean="0"/>
              <a:t>He walks with me and He talks with me,    </a:t>
            </a:r>
          </a:p>
          <a:p>
            <a:pPr>
              <a:buNone/>
            </a:pPr>
            <a:r>
              <a:rPr lang="en-ZA" dirty="0" smtClean="0"/>
              <a:t>Along life’s narrow way.</a:t>
            </a:r>
          </a:p>
          <a:p>
            <a:pPr>
              <a:buNone/>
            </a:pPr>
            <a:endParaRPr lang="en-ZA" sz="1000" dirty="0" smtClean="0"/>
          </a:p>
          <a:p>
            <a:pPr>
              <a:buNone/>
            </a:pPr>
            <a:r>
              <a:rPr lang="en-ZA" dirty="0" smtClean="0"/>
              <a:t>       He lives, He lives,</a:t>
            </a:r>
          </a:p>
          <a:p>
            <a:pPr>
              <a:buNone/>
            </a:pPr>
            <a:r>
              <a:rPr lang="en-ZA" dirty="0" smtClean="0"/>
              <a:t>       Salvation to impart;</a:t>
            </a:r>
          </a:p>
          <a:p>
            <a:pPr>
              <a:buNone/>
            </a:pPr>
            <a:r>
              <a:rPr lang="en-ZA" dirty="0" smtClean="0"/>
              <a:t>       You ask me how I know He lives,</a:t>
            </a:r>
          </a:p>
          <a:p>
            <a:pPr>
              <a:buNone/>
            </a:pPr>
            <a:r>
              <a:rPr lang="en-ZA" dirty="0" smtClean="0"/>
              <a:t>       He lives within my heart.</a:t>
            </a:r>
            <a:endParaRPr lang="en-GB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GB" i="1" dirty="0" smtClean="0">
                <a:solidFill>
                  <a:srgbClr val="FF0000"/>
                </a:solidFill>
              </a:rPr>
              <a:t>                    (repeat)</a:t>
            </a:r>
            <a:endParaRPr lang="en-ZA" dirty="0" smtClean="0"/>
          </a:p>
          <a:p>
            <a:pPr>
              <a:buNone/>
            </a:pPr>
            <a:r>
              <a:rPr lang="en-GB" b="1" dirty="0" smtClean="0">
                <a:solidFill>
                  <a:srgbClr val="FF0000"/>
                </a:solidFill>
              </a:rPr>
              <a:t>                    </a:t>
            </a:r>
            <a:endParaRPr lang="en-ZA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ZA" dirty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733800" y="57393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</TotalTime>
  <Words>65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Concourse</vt:lpstr>
      <vt:lpstr>HE LIVES 255</vt:lpstr>
      <vt:lpstr>Slide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 LIVES  255 </dc:title>
  <dc:creator>Ukelo</dc:creator>
  <cp:lastModifiedBy>Ukelo</cp:lastModifiedBy>
  <cp:revision>7</cp:revision>
  <dcterms:created xsi:type="dcterms:W3CDTF">2006-08-16T00:00:00Z</dcterms:created>
  <dcterms:modified xsi:type="dcterms:W3CDTF">2012-12-13T02:08:19Z</dcterms:modified>
</cp:coreProperties>
</file>