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7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F3533-A10D-4981-ADE6-7644A5EB9FD4}" type="datetimeFigureOut">
              <a:rPr lang="en-US" smtClean="0"/>
              <a:pPr/>
              <a:t>12/3/2021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003CBD-D141-4A96-8AB6-52677DA49BAF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3410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1905000"/>
            <a:ext cx="5867400" cy="27432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br>
              <a:rPr lang="en-US" sz="4400" dirty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br>
              <a:rPr lang="en-US" sz="4400" dirty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en-US" sz="4400" u="sng" dirty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HE PAID THE DEBT</a:t>
            </a:r>
            <a:br>
              <a:rPr lang="en-ZA" sz="4400" dirty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en-ZA" sz="4400" dirty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5 2 3 </a:t>
            </a:r>
            <a:br>
              <a:rPr lang="en-ZA" sz="4400" dirty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endParaRPr lang="en-ZA" sz="440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86200" y="3912108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1608" y="1142999"/>
            <a:ext cx="9067800" cy="479762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>
            <a:noAutofit/>
          </a:bodyPr>
          <a:lstStyle/>
          <a:p>
            <a:pPr algn="ctr">
              <a:buNone/>
            </a:pPr>
            <a:endParaRPr lang="en-GB" sz="1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paid the debt He did not owe</a:t>
            </a:r>
          </a:p>
          <a:p>
            <a:pPr algn="ctr">
              <a:buNone/>
            </a:pPr>
            <a:r>
              <a:rPr kumimoji="0" lang="en-GB" sz="32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mbria" panose="02040503050406030204" pitchFamily="18" charset="0"/>
                <a:cs typeface="Arial" pitchFamily="34" charset="0"/>
              </a:rPr>
              <a:t>I</a:t>
            </a:r>
            <a:r>
              <a:rPr kumimoji="0" lang="en-GB" sz="3200" b="1" i="1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mbria" panose="02040503050406030204" pitchFamily="18" charset="0"/>
                <a:cs typeface="Arial" pitchFamily="34" charset="0"/>
              </a:rPr>
              <a:t> owed </a:t>
            </a: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a</a:t>
            </a:r>
            <a:r>
              <a:rPr kumimoji="0" lang="en-GB" sz="3200" b="1" i="1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mbria" panose="02040503050406030204" pitchFamily="18" charset="0"/>
                <a:cs typeface="Arial" pitchFamily="34" charset="0"/>
              </a:rPr>
              <a:t> debt I </a:t>
            </a:r>
            <a:r>
              <a:rPr kumimoji="0" lang="en-GB" sz="3200" b="1" i="1" u="none" strike="noStrike" kern="1200" cap="none" spc="0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mbria" panose="02040503050406030204" pitchFamily="18" charset="0"/>
                <a:cs typeface="Arial" pitchFamily="34" charset="0"/>
              </a:rPr>
              <a:t>could not </a:t>
            </a:r>
            <a:r>
              <a:rPr kumimoji="0" lang="en-GB" sz="3200" b="1" i="1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mbria" panose="02040503050406030204" pitchFamily="18" charset="0"/>
                <a:cs typeface="Arial" pitchFamily="34" charset="0"/>
              </a:rPr>
              <a:t>pay</a:t>
            </a:r>
          </a:p>
          <a:p>
            <a:pPr algn="ctr">
              <a:buNone/>
            </a:pPr>
            <a:r>
              <a:rPr lang="en-GB" sz="3200" b="1" i="1" baseline="0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</a:t>
            </a: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needed someone 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To wash my sins away</a:t>
            </a:r>
          </a:p>
          <a:p>
            <a:pPr algn="ctr">
              <a:buNone/>
            </a:pPr>
            <a:endParaRPr lang="en-GB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And now I sing a brand new song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Amazing grace all day long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Christ Jesus paid the debt 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That I could never pay</a:t>
            </a:r>
          </a:p>
        </p:txBody>
      </p:sp>
      <p:sp>
        <p:nvSpPr>
          <p:cNvPr id="6" name="Diamond 5"/>
          <p:cNvSpPr/>
          <p:nvPr/>
        </p:nvSpPr>
        <p:spPr>
          <a:xfrm>
            <a:off x="3352800" y="609600"/>
            <a:ext cx="2362200" cy="457200"/>
          </a:xfrm>
          <a:prstGeom prst="diamond">
            <a:avLst/>
          </a:prstGeom>
          <a:gradFill>
            <a:gsLst>
              <a:gs pos="50000">
                <a:srgbClr val="00B05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000" y="60960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med">
    <p:split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76</TotalTime>
  <Words>62</Words>
  <Application>Microsoft Office PowerPoint</Application>
  <PresentationFormat>On-screen Show (4:3)</PresentationFormat>
  <Paragraphs>15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</vt:lpstr>
      <vt:lpstr>Constantia</vt:lpstr>
      <vt:lpstr>Wingdings 2</vt:lpstr>
      <vt:lpstr>Flow</vt:lpstr>
      <vt:lpstr>  HE PAID THE DEBT 5 2 3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THOU GREAT REDEEMER  238</dc:title>
  <dc:creator>Ukelo</dc:creator>
  <cp:lastModifiedBy>Ukelo Alimange</cp:lastModifiedBy>
  <cp:revision>19</cp:revision>
  <dcterms:created xsi:type="dcterms:W3CDTF">2006-08-16T00:00:00Z</dcterms:created>
  <dcterms:modified xsi:type="dcterms:W3CDTF">2021-12-03T21:29:37Z</dcterms:modified>
</cp:coreProperties>
</file>