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8"/>
  </p:notesMasterIdLst>
  <p:sldIdLst>
    <p:sldId id="256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A2C475-1005-42B2-9767-12991CC709BF}" type="datetimeFigureOut">
              <a:rPr lang="en-ZA" smtClean="0"/>
              <a:pPr/>
              <a:t>2024/11/09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990679-82F2-4768-9E1A-46856BD999D6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330715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cover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cover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cover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cover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cover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cover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cover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cover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cover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cover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cover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over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google.co.za/imgres?q=Golgotha&amp;hl=en&amp;sa=X&amp;rlz=1T4ADFA_enZA460ZA466&amp;sout=0&amp;biw=1360&amp;bih=641&amp;tbm=isch&amp;tbnid=oC416qNYXghplM:&amp;imgrefurl=http://v-k-s.deviantart.com/art/Golgotha-48585119&amp;docid=H4JfqxSO8_2mWM&amp;imgurl=http://www.deviantart.com/download/48585119/Golgotha_by_v_k_s.jpg&amp;w=1024&amp;h=768&amp;ei=QJuST4OODMKGhQevsfGqBA&amp;zoom=1&amp;iact=rc&amp;dur=527&amp;sig=115245799524050615499&amp;page=4&amp;tbnh=135&amp;tbnw=203&amp;start=72&amp;ndsp=25&amp;ved=1t:429,r:0,s:72,i:294&amp;tx=101&amp;ty=65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google.co.za/imgres?q=Golgotha&amp;hl=en&amp;sa=X&amp;rlz=1T4ADFA_enZA460ZA466&amp;sout=0&amp;biw=1360&amp;bih=641&amp;tbm=isch&amp;tbnid=oC416qNYXghplM:&amp;imgrefurl=http://v-k-s.deviantart.com/art/Golgotha-48585119&amp;docid=H4JfqxSO8_2mWM&amp;imgurl=http://www.deviantart.com/download/48585119/Golgotha_by_v_k_s.jpg&amp;w=1024&amp;h=768&amp;ei=QJuST4OODMKGhQevsfGqBA&amp;zoom=1&amp;iact=rc&amp;dur=527&amp;sig=115245799524050615499&amp;page=4&amp;tbnh=135&amp;tbnw=203&amp;start=72&amp;ndsp=25&amp;ved=1t:429,r:0,s:72,i:294&amp;tx=101&amp;ty=65" TargetMode="Externa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google.co.za/imgres?q=Golgotha&amp;hl=en&amp;sa=X&amp;rlz=1T4ADFA_enZA460ZA466&amp;sout=0&amp;biw=1360&amp;bih=641&amp;tbm=isch&amp;tbnid=oC416qNYXghplM:&amp;imgrefurl=http://v-k-s.deviantart.com/art/Golgotha-48585119&amp;docid=H4JfqxSO8_2mWM&amp;imgurl=http://www.deviantart.com/download/48585119/Golgotha_by_v_k_s.jpg&amp;w=1024&amp;h=768&amp;ei=QJuST4OODMKGhQevsfGqBA&amp;zoom=1&amp;iact=rc&amp;dur=527&amp;sig=115245799524050615499&amp;page=4&amp;tbnh=135&amp;tbnw=203&amp;start=72&amp;ndsp=25&amp;ved=1t:429,r:0,s:72,i:294&amp;tx=101&amp;ty=65" TargetMode="Externa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ttp://t1.gstatic.com/images?q=tbn:ANd9GcTGBRBd22cMdmVr2Rf9XYQQiTajDUWDYeNVbPOa29RXEsyipzOd8g">
            <a:hlinkClick r:id="rId2"/>
          </p:cNvPr>
          <p:cNvPicPr/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50000" contras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325" t="19422" r="23309" b="-3250"/>
          <a:stretch/>
        </p:blipFill>
        <p:spPr bwMode="auto">
          <a:xfrm>
            <a:off x="0" y="0"/>
            <a:ext cx="9175123" cy="718426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Rectangle 4"/>
          <p:cNvSpPr/>
          <p:nvPr/>
        </p:nvSpPr>
        <p:spPr>
          <a:xfrm>
            <a:off x="1676400" y="1905000"/>
            <a:ext cx="6109493" cy="120032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n-ZA" sz="7200" b="1" i="1" dirty="0">
                <a:ln/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He Was Nailed</a:t>
            </a:r>
            <a:endParaRPr lang="en-ZA" sz="7200" b="1" dirty="0">
              <a:ln/>
              <a:solidFill>
                <a:srgbClr val="FFFF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3810000" y="3200400"/>
            <a:ext cx="1828800" cy="762000"/>
          </a:xfrm>
        </p:spPr>
        <p:txBody>
          <a:bodyPr/>
          <a:lstStyle/>
          <a:p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563</a:t>
            </a:r>
          </a:p>
        </p:txBody>
      </p:sp>
      <p:sp>
        <p:nvSpPr>
          <p:cNvPr id="7" name="Bevel 6"/>
          <p:cNvSpPr/>
          <p:nvPr/>
        </p:nvSpPr>
        <p:spPr>
          <a:xfrm>
            <a:off x="4114800" y="4191000"/>
            <a:ext cx="1219200" cy="583692"/>
          </a:xfrm>
          <a:prstGeom prst="bevel">
            <a:avLst/>
          </a:prstGeom>
          <a:blipFill>
            <a:blip r:embed="rId5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0391798"/>
      </p:ext>
    </p:extLst>
  </p:cSld>
  <p:clrMapOvr>
    <a:masterClrMapping/>
  </p:clrMapOvr>
  <p:transition spd="slow">
    <p:cover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t1.gstatic.com/images?q=tbn:ANd9GcTGBRBd22cMdmVr2Rf9XYQQiTajDUWDYeNVbPOa29RXEsyipzOd8g">
            <a:hlinkClick r:id="rId2"/>
          </p:cNvPr>
          <p:cNvPicPr/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50000" contras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325" t="19422" r="23309" b="-3250"/>
          <a:stretch/>
        </p:blipFill>
        <p:spPr bwMode="auto">
          <a:xfrm>
            <a:off x="0" y="0"/>
            <a:ext cx="9175123" cy="718426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He was nailed to the cross for me,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He was nailed to the cross for me;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On the cross crucified 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FOR  ME  HE  DIED ; </a:t>
            </a:r>
          </a:p>
          <a:p>
            <a:pPr marL="0" indent="0" algn="ctr">
              <a:buNone/>
            </a:pPr>
            <a:r>
              <a:rPr lang="en-ZA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He was nailed to the cross for me.</a:t>
            </a:r>
          </a:p>
          <a:p>
            <a:pPr marL="0" indent="0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191000" y="1219200"/>
            <a:ext cx="990600" cy="381000"/>
          </a:xfrm>
          <a:prstGeom prst="rect">
            <a:avLst/>
          </a:prstGeom>
          <a:solidFill>
            <a:schemeClr val="tx1"/>
          </a:solidFill>
          <a:effectLst>
            <a:glow rad="2286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vert="horz" lIns="91440" tIns="45720" rIns="91440" bIns="45720" rtlCol="0" anchor="ctr">
            <a:noAutofit/>
          </a:bodyPr>
          <a:lstStyle/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endParaRPr kumimoji="0" lang="en-CA" b="1" i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r>
              <a:rPr lang="en-GB" b="1" i="1" dirty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Chorus </a:t>
            </a:r>
            <a:endParaRPr kumimoji="0" lang="en-CA" b="1" i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endParaRPr kumimoji="0" lang="en-US" b="1" i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Down Arrow 6"/>
          <p:cNvSpPr/>
          <p:nvPr/>
        </p:nvSpPr>
        <p:spPr>
          <a:xfrm>
            <a:off x="3581400" y="5454396"/>
            <a:ext cx="2209800" cy="489204"/>
          </a:xfrm>
          <a:prstGeom prst="downArrow">
            <a:avLst/>
          </a:prstGeom>
          <a:solidFill>
            <a:schemeClr val="tx1">
              <a:lumMod val="85000"/>
              <a:lumOff val="15000"/>
            </a:schemeClr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b="1" i="1" dirty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Attaché</a:t>
            </a:r>
            <a:endParaRPr lang="en-ZA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7632045"/>
      </p:ext>
    </p:extLst>
  </p:cSld>
  <p:clrMapOvr>
    <a:masterClrMapping/>
  </p:clrMapOvr>
  <p:transition spd="slow">
    <p:cover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t1.gstatic.com/images?q=tbn:ANd9GcTGBRBd22cMdmVr2Rf9XYQQiTajDUWDYeNVbPOa29RXEsyipzOd8g">
            <a:hlinkClick r:id="rId2"/>
          </p:cNvPr>
          <p:cNvPicPr/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50000" contras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325" t="19422" r="23309" b="-3250"/>
          <a:stretch/>
        </p:blipFill>
        <p:spPr bwMode="auto">
          <a:xfrm>
            <a:off x="0" y="0"/>
            <a:ext cx="9175123" cy="718426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fr-FR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Attaché à la croix pour moi;</a:t>
            </a:r>
          </a:p>
          <a:p>
            <a:pPr marL="0" indent="0" algn="ctr">
              <a:buNone/>
            </a:pPr>
            <a:r>
              <a:rPr lang="fr-FR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Attaché à  la croix pour moi;</a:t>
            </a:r>
          </a:p>
          <a:p>
            <a:pPr marL="0" indent="0" algn="ctr">
              <a:buNone/>
            </a:pPr>
            <a:r>
              <a:rPr lang="fr-FR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Il a pris mes péchés</a:t>
            </a:r>
          </a:p>
          <a:p>
            <a:pPr marL="0" indent="0" algn="ctr">
              <a:buNone/>
            </a:pPr>
            <a:r>
              <a:rPr lang="fr-FR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IL M’A DELIVRÉ;</a:t>
            </a:r>
          </a:p>
          <a:p>
            <a:pPr marL="0" indent="0" algn="ctr">
              <a:buNone/>
            </a:pPr>
            <a:r>
              <a:rPr lang="fr-FR" sz="3600" b="1" i="1" dirty="0">
                <a:solidFill>
                  <a:schemeClr val="bg1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Attaché à la croix pour moi.</a:t>
            </a:r>
          </a:p>
          <a:p>
            <a:pPr marL="0" indent="0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4191000" y="1219200"/>
            <a:ext cx="990600" cy="381000"/>
          </a:xfrm>
          <a:prstGeom prst="rect">
            <a:avLst/>
          </a:prstGeom>
          <a:solidFill>
            <a:schemeClr val="tx1"/>
          </a:solidFill>
          <a:effectLst>
            <a:glow rad="2286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rgbClr r="0" g="0" b="0"/>
          </a:lnRef>
          <a:fillRef idx="1003">
            <a:schemeClr val="lt2"/>
          </a:fillRef>
          <a:effectRef idx="0">
            <a:scrgbClr r="0" g="0" b="0"/>
          </a:effectRef>
          <a:fontRef idx="major"/>
        </p:style>
        <p:txBody>
          <a:bodyPr vert="horz" lIns="91440" tIns="45720" rIns="91440" bIns="45720" rtlCol="0" anchor="ctr">
            <a:noAutofit/>
          </a:bodyPr>
          <a:lstStyle/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endParaRPr kumimoji="0" lang="en-CA" b="1" i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r>
              <a:rPr lang="en-GB" b="1" i="1" dirty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Chorus </a:t>
            </a:r>
            <a:endParaRPr kumimoji="0" lang="en-CA" b="1" i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Tx/>
              <a:buFont typeface="Wingdings 2" charset="2"/>
              <a:buNone/>
              <a:tabLst/>
              <a:defRPr/>
            </a:pPr>
            <a:endParaRPr kumimoji="0" lang="en-US" b="1" i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343400" y="5105400"/>
            <a:ext cx="685800" cy="2042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56509357"/>
      </p:ext>
    </p:extLst>
  </p:cSld>
  <p:clrMapOvr>
    <a:masterClrMapping/>
  </p:clrMapOvr>
  <p:transition spd="slow">
    <p:cover dir="u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3" ma:contentTypeDescription="Create a new document." ma:contentTypeScope="" ma:versionID="69023361b0889e2fc21fa5d9e16bb50f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f186a6b9f2649587cc0b8b8225310506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C467F2A-A75B-4A34-810F-71F748FE247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E738D8F-B2F4-4F56-9C16-D71E94EA672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5BD006C-5D85-4C5B-A9BB-3F9A53D333DB}">
  <ds:schemaRefs>
    <ds:schemaRef ds:uri="http://purl.org/dc/elements/1.1/"/>
    <ds:schemaRef ds:uri="http://schemas.microsoft.com/office/2006/metadata/properties"/>
    <ds:schemaRef ds:uri="http://purl.org/dc/terms/"/>
    <ds:schemaRef ds:uri="e1b72f72-a6ce-48fe-a382-9236e8dc1f6b"/>
    <ds:schemaRef ds:uri="http://schemas.microsoft.com/office/infopath/2007/PartnerControls"/>
    <ds:schemaRef ds:uri="http://schemas.microsoft.com/office/2006/documentManagement/types"/>
    <ds:schemaRef ds:uri="b3fec16b-ebc2-4fa6-9dd6-49e1f08d656d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74</Words>
  <Application>Microsoft Office PowerPoint</Application>
  <PresentationFormat>On-screen Show (4:3)</PresentationFormat>
  <Paragraphs>18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Cambria</vt:lpstr>
      <vt:lpstr>Wingdings 2</vt:lpstr>
      <vt:lpstr>Office Theme</vt:lpstr>
      <vt:lpstr>563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A. Ukelo</dc:creator>
  <cp:lastModifiedBy>LUBO</cp:lastModifiedBy>
  <cp:revision>23</cp:revision>
  <dcterms:created xsi:type="dcterms:W3CDTF">2006-08-16T00:00:00Z</dcterms:created>
  <dcterms:modified xsi:type="dcterms:W3CDTF">2024-11-09T17:24:39Z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