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4"/>
  </p:notesMasterIdLst>
  <p:sldIdLst>
    <p:sldId id="258" r:id="rId5"/>
    <p:sldId id="259" r:id="rId6"/>
    <p:sldId id="276" r:id="rId7"/>
    <p:sldId id="278" r:id="rId8"/>
    <p:sldId id="283" r:id="rId9"/>
    <p:sldId id="277" r:id="rId10"/>
    <p:sldId id="284" r:id="rId11"/>
    <p:sldId id="279" r:id="rId12"/>
    <p:sldId id="28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C03CA-531C-499E-AEDD-2DB7871D0364}" type="datetimeFigureOut">
              <a:rPr lang="en-US" smtClean="0"/>
              <a:pPr/>
              <a:t>12/5/2024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ED4FDA-D70A-497D-AC1F-67710971DB0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0764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35552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3832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BD02B-1C4D-516E-AF3A-371BB002A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B4446D-1D89-7697-E4EF-D73B9936FE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2FA8BC-F5FD-9686-D909-21B448A9E3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34339-77BC-5D1D-764C-D6800D7A5BC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760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879882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9F1AAA-180C-4E87-05DA-AA5444DAB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EFECFF-D894-81C6-7134-C69F10232B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FE2DCA-149F-F6AA-BCC1-EA066A31D5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5DEB2A-33E6-4F0A-58FE-7D4E824B65D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27355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658564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FED88-D428-E475-5765-33E53FDFB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56BB13-8287-2992-5FFC-6B571E487C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7047C2-6AB7-AB22-E275-F95B3C4C4B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0A3442-19C8-7414-4978-AD2EB42E35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ED4FDA-D70A-497D-AC1F-67710971DB03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76716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96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61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61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32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505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04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6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31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66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86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0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6114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755" y="609600"/>
            <a:ext cx="9041181" cy="2895600"/>
          </a:xfr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800" b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HE’S  COMING  SOON </a:t>
            </a:r>
          </a:p>
          <a:p>
            <a:pPr algn="ctr">
              <a:buNone/>
            </a:pPr>
            <a:endParaRPr lang="en-ZA" sz="2000" b="1" dirty="0">
              <a:solidFill>
                <a:schemeClr val="tx1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90</a:t>
            </a:r>
            <a:r>
              <a:rPr lang="en-ZA" sz="4800" b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5" name="Bevel 4"/>
          <p:cNvSpPr/>
          <p:nvPr/>
        </p:nvSpPr>
        <p:spPr>
          <a:xfrm>
            <a:off x="4207930" y="3810000"/>
            <a:ext cx="804341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295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In these, the closing day of time,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What joy the glorious hope affords,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That soon, oh, wondrous truth sublime!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He shall reign, King of  kings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And Lord of lords.</a:t>
            </a:r>
          </a:p>
        </p:txBody>
      </p:sp>
      <p:sp>
        <p:nvSpPr>
          <p:cNvPr id="7" name="Diamond 6"/>
          <p:cNvSpPr/>
          <p:nvPr/>
        </p:nvSpPr>
        <p:spPr>
          <a:xfrm>
            <a:off x="3963467" y="501908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295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He’s coming soon, He’s coming soon;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joy we welcome His returning;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morn,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night or noon;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We know He’s coming soon.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835675" y="380553"/>
            <a:ext cx="1472650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74908" y="415114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25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52400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 signs around, in earth and air,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Or painted on the starlit sky,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God’s faithful witnesses declare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That the coming of the Saviour </a:t>
            </a:r>
          </a:p>
          <a:p>
            <a:pPr algn="ctr">
              <a:buNone/>
            </a:pP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Draweth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nigh.</a:t>
            </a:r>
          </a:p>
        </p:txBody>
      </p:sp>
      <p:sp>
        <p:nvSpPr>
          <p:cNvPr id="7" name="Diamond 6"/>
          <p:cNvSpPr/>
          <p:nvPr/>
        </p:nvSpPr>
        <p:spPr>
          <a:xfrm>
            <a:off x="3963467" y="6096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6198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99D85-B514-B159-83F8-01FF65EF7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4612F94-D1C0-4A86-BEE9-F85724D9CC96}"/>
              </a:ext>
            </a:extLst>
          </p:cNvPr>
          <p:cNvSpPr/>
          <p:nvPr/>
        </p:nvSpPr>
        <p:spPr>
          <a:xfrm>
            <a:off x="0" y="1295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He’s coming soon, He’s coming soon;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joy we welcome His returning;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morn,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night or noon;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We know He’s coming soon.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15217F7-45EE-C6FD-CAEF-173FD083D51F}"/>
              </a:ext>
            </a:extLst>
          </p:cNvPr>
          <p:cNvSpPr/>
          <p:nvPr/>
        </p:nvSpPr>
        <p:spPr>
          <a:xfrm>
            <a:off x="3835675" y="380553"/>
            <a:ext cx="1472650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8516314-92C9-B889-BDCF-5D08D7B613A0}"/>
              </a:ext>
            </a:extLst>
          </p:cNvPr>
          <p:cNvSpPr/>
          <p:nvPr/>
        </p:nvSpPr>
        <p:spPr>
          <a:xfrm>
            <a:off x="4074908" y="415114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26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143000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 dead in Christ who ‘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neath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us lie,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In countless numbers all shall rise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When through the portals of the sky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shall come to prepare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Our Paradise.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63467" y="3810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2926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88134-E38D-257E-9060-A7F2CC12A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D06BC9-E0C7-8A8F-9024-62A4DBA7DA48}"/>
              </a:ext>
            </a:extLst>
          </p:cNvPr>
          <p:cNvSpPr/>
          <p:nvPr/>
        </p:nvSpPr>
        <p:spPr>
          <a:xfrm>
            <a:off x="0" y="1295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He’s coming soon, He’s coming soon;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joy we welcome His returning;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morn,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night or noon;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We know He’s coming soon.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A5927C97-6148-E62A-09A2-885DD339CDAE}"/>
              </a:ext>
            </a:extLst>
          </p:cNvPr>
          <p:cNvSpPr/>
          <p:nvPr/>
        </p:nvSpPr>
        <p:spPr>
          <a:xfrm>
            <a:off x="3835675" y="380553"/>
            <a:ext cx="1472650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4328D-006F-8F98-26A9-FC7C4610F7A7}"/>
              </a:ext>
            </a:extLst>
          </p:cNvPr>
          <p:cNvSpPr/>
          <p:nvPr/>
        </p:nvSpPr>
        <p:spPr>
          <a:xfrm>
            <a:off x="4074908" y="415114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164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351508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we who, living, yet remain,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Caught up, shall meet our faithful Lord;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This hope we cherish not in vain,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But we comfort one another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By this word.</a:t>
            </a:r>
          </a:p>
        </p:txBody>
      </p:sp>
      <p:sp>
        <p:nvSpPr>
          <p:cNvPr id="7" name="Diamond 6"/>
          <p:cNvSpPr/>
          <p:nvPr/>
        </p:nvSpPr>
        <p:spPr>
          <a:xfrm>
            <a:off x="3963467" y="533400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83423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3D9334-4201-BFD8-7197-A5A637449D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2091C85-21A3-9E4F-BB17-2FE0D345F150}"/>
              </a:ext>
            </a:extLst>
          </p:cNvPr>
          <p:cNvSpPr/>
          <p:nvPr/>
        </p:nvSpPr>
        <p:spPr>
          <a:xfrm>
            <a:off x="0" y="129540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He’s coming soon, He’s coming soon;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joy we welcome His returning;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morn,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It may be night or noon;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We know He’s coming soon.</a:t>
            </a:r>
            <a:endParaRPr lang="en-ZA" sz="44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1BBBE5B8-555B-133D-4691-4932D836BA59}"/>
              </a:ext>
            </a:extLst>
          </p:cNvPr>
          <p:cNvSpPr/>
          <p:nvPr/>
        </p:nvSpPr>
        <p:spPr>
          <a:xfrm>
            <a:off x="3835675" y="380553"/>
            <a:ext cx="1472650" cy="469233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1DA6E30-1104-F564-012B-40913348E1FA}"/>
              </a:ext>
            </a:extLst>
          </p:cNvPr>
          <p:cNvSpPr/>
          <p:nvPr/>
        </p:nvSpPr>
        <p:spPr>
          <a:xfrm>
            <a:off x="4074908" y="415114"/>
            <a:ext cx="9941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000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87B10C99-B584-D777-7F3C-069C88DC7F43}"/>
              </a:ext>
            </a:extLst>
          </p:cNvPr>
          <p:cNvSpPr/>
          <p:nvPr/>
        </p:nvSpPr>
        <p:spPr>
          <a:xfrm>
            <a:off x="4069779" y="6198766"/>
            <a:ext cx="685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6748E63-8872-A84D-443D-B92296EBE990}"/>
              </a:ext>
            </a:extLst>
          </p:cNvPr>
          <p:cNvSpPr/>
          <p:nvPr/>
        </p:nvSpPr>
        <p:spPr>
          <a:xfrm>
            <a:off x="3951104" y="5639909"/>
            <a:ext cx="939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>
                <a:solidFill>
                  <a:srgbClr val="FFFF00"/>
                </a:solidFill>
              </a:rPr>
              <a:t>(repeat)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39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92BA5F4-1C14-402B-B23A-A23BF6E735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E406822-D2A3-4054-A77E-601CE147578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02DD8B-87CC-4C1F-9EB9-2863CFB2DD39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289</Words>
  <Application>Microsoft Office PowerPoint</Application>
  <PresentationFormat>On-screen Show (4:3)</PresentationFormat>
  <Paragraphs>63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24</cp:revision>
  <dcterms:created xsi:type="dcterms:W3CDTF">2006-08-16T00:00:00Z</dcterms:created>
  <dcterms:modified xsi:type="dcterms:W3CDTF">2024-12-05T14:04:39Z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