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5"/>
  </p:notesMasterIdLst>
  <p:sldIdLst>
    <p:sldId id="257" r:id="rId2"/>
    <p:sldId id="267" r:id="rId3"/>
    <p:sldId id="26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18ED4A-F31D-45D7-BA08-4F6209BC7105}" type="datetimeFigureOut">
              <a:rPr lang="en-US" smtClean="0"/>
              <a:pPr/>
              <a:t>7/17/2021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957546-D30A-439A-8C10-4FADB01E95E3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37890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957546-D30A-439A-8C10-4FADB01E95E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989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04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173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57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97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32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88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2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6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75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207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715477" y="1374267"/>
            <a:ext cx="7652766" cy="3042666"/>
          </a:xfrm>
          <a:prstGeom prst="roundRect">
            <a:avLst/>
          </a:prstGeom>
          <a:solidFill>
            <a:schemeClr val="tx1"/>
          </a:solidFill>
          <a:effectLst>
            <a:glow rad="228600">
              <a:schemeClr val="accent5">
                <a:satMod val="175000"/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HE’S  EVERYTHING  TO  ME ! </a:t>
            </a:r>
            <a:br>
              <a:rPr lang="en-ZA" sz="4000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153</a:t>
            </a:r>
          </a:p>
        </p:txBody>
      </p:sp>
      <p:sp>
        <p:nvSpPr>
          <p:cNvPr id="4" name="Bevel 3"/>
          <p:cNvSpPr/>
          <p:nvPr/>
        </p:nvSpPr>
        <p:spPr>
          <a:xfrm>
            <a:off x="3970360" y="3581400"/>
            <a:ext cx="11430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209800" y="3200400"/>
            <a:ext cx="6411585" cy="32004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ZA" sz="3200" dirty="0">
                <a:solidFill>
                  <a:srgbClr val="FFFF00"/>
                </a:solidFill>
                <a:latin typeface="Cambria" panose="02040503050406030204" pitchFamily="18" charset="0"/>
              </a:rPr>
              <a:t>1. 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Jesus is my Helper</a:t>
            </a:r>
          </a:p>
          <a:p>
            <a:pPr marL="0" indent="0">
              <a:buNone/>
            </a:pPr>
            <a:r>
              <a:rPr lang="en-ZA" sz="3200" dirty="0">
                <a:solidFill>
                  <a:srgbClr val="FFFF00"/>
                </a:solidFill>
                <a:latin typeface="Cambria" panose="02040503050406030204" pitchFamily="18" charset="0"/>
              </a:rPr>
              <a:t>2. 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Jesus is my Healer</a:t>
            </a:r>
          </a:p>
          <a:p>
            <a:pPr marL="0" indent="0">
              <a:buNone/>
            </a:pPr>
            <a:r>
              <a:rPr lang="en-ZA" sz="3200" dirty="0">
                <a:solidFill>
                  <a:srgbClr val="FFFF00"/>
                </a:solidFill>
                <a:latin typeface="Cambria" panose="02040503050406030204" pitchFamily="18" charset="0"/>
              </a:rPr>
              <a:t>3. 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J e s u s, my Provider</a:t>
            </a:r>
          </a:p>
          <a:p>
            <a:pPr marL="0" indent="0">
              <a:buNone/>
            </a:pPr>
            <a:r>
              <a:rPr lang="en-ZA" sz="3200" dirty="0">
                <a:solidFill>
                  <a:srgbClr val="FFFF00"/>
                </a:solidFill>
                <a:latin typeface="Cambria" panose="02040503050406030204" pitchFamily="18" charset="0"/>
              </a:rPr>
              <a:t>4. 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J e s u s, my Protector</a:t>
            </a:r>
          </a:p>
          <a:p>
            <a:pPr marL="514350" indent="-514350">
              <a:buFont typeface="+mj-lt"/>
              <a:buAutoNum type="arabicPeriod"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697585" cy="2895600"/>
          </a:xfrm>
          <a:solidFill>
            <a:schemeClr val="tx1"/>
          </a:solidFill>
          <a:ln w="28575">
            <a:noFill/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He’s everything, He’s everything to me;  </a:t>
            </a:r>
            <a:r>
              <a:rPr lang="en-ZA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(X2) 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He’s my Father, my Brother, 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My Helper and Comforter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He’s everything to me !</a:t>
            </a:r>
          </a:p>
          <a:p>
            <a:pPr marL="0" indent="0" algn="ctr">
              <a:buNone/>
            </a:pPr>
            <a:endParaRPr lang="en-ZA" sz="3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10000" y="228600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3810000" y="6448109"/>
            <a:ext cx="1290386" cy="229001"/>
          </a:xfrm>
          <a:prstGeom prst="downArrow">
            <a:avLst>
              <a:gd name="adj1" fmla="val 76470"/>
              <a:gd name="adj2" fmla="val 5000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i="1" dirty="0">
                <a:solidFill>
                  <a:schemeClr val="tx1"/>
                </a:solidFill>
              </a:rPr>
              <a:t>Français</a:t>
            </a:r>
          </a:p>
        </p:txBody>
      </p:sp>
      <p:pic>
        <p:nvPicPr>
          <p:cNvPr id="7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08113" y="5471940"/>
            <a:ext cx="1259457" cy="115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25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981200" y="2590800"/>
            <a:ext cx="6398138" cy="35814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ZA" sz="3200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200" dirty="0">
                <a:solidFill>
                  <a:srgbClr val="FFFF00"/>
                </a:solidFill>
                <a:latin typeface="Cambria" panose="02040503050406030204" pitchFamily="18" charset="0"/>
              </a:rPr>
              <a:t>1.  </a:t>
            </a: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Jésus est mon Berger 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200" dirty="0">
                <a:solidFill>
                  <a:srgbClr val="FFFF00"/>
                </a:solidFill>
                <a:latin typeface="Cambria" panose="02040503050406030204" pitchFamily="18" charset="0"/>
              </a:rPr>
              <a:t>2.  </a:t>
            </a: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Jésus est mon Refuge</a:t>
            </a:r>
          </a:p>
          <a:p>
            <a:pPr marL="0" indent="0">
              <a:buNone/>
            </a:pPr>
            <a:r>
              <a:rPr lang="en-ZA" sz="3200" dirty="0">
                <a:solidFill>
                  <a:srgbClr val="FFFF00"/>
                </a:solidFill>
                <a:latin typeface="Cambria" panose="02040503050406030204" pitchFamily="18" charset="0"/>
              </a:rPr>
              <a:t>3.  </a:t>
            </a: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Jésus est mon Chemin</a:t>
            </a:r>
          </a:p>
          <a:p>
            <a:pPr marL="514350" indent="-514350">
              <a:buFont typeface="+mj-lt"/>
              <a:buAutoNum type="arabicPeriod"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85057"/>
            <a:ext cx="8621385" cy="2923491"/>
          </a:xfrm>
          <a:solidFill>
            <a:schemeClr val="tx1"/>
          </a:solidFill>
          <a:ln w="28575">
            <a:noFill/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Jésus est Tout; Jésus est Tout pour moi!   </a:t>
            </a:r>
            <a:r>
              <a:rPr lang="en-ZA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(X2) 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Il est mon Père et mon Dieu, 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Mon Sauveur et mon Seigneur! 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Jésus est Tout pour moi!</a:t>
            </a:r>
          </a:p>
          <a:p>
            <a:pPr marL="0" indent="0" algn="ctr">
              <a:buNone/>
            </a:pPr>
            <a:endParaRPr lang="en-ZA" sz="3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53290" y="5715000"/>
            <a:ext cx="709955" cy="104091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  <a:effectLst>
            <a:glow rad="101600">
              <a:schemeClr val="tx1"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3810000" y="228600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841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</TotalTime>
  <Words>122</Words>
  <Application>Microsoft Office PowerPoint</Application>
  <PresentationFormat>On-screen Show (4:3)</PresentationFormat>
  <Paragraphs>24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Cambria</vt:lpstr>
      <vt:lpstr>Wingdings 2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29JESUS LOVES ME  </dc:title>
  <dc:creator>Ukelo</dc:creator>
  <cp:lastModifiedBy>Ukelo Alimange</cp:lastModifiedBy>
  <cp:revision>49</cp:revision>
  <dcterms:created xsi:type="dcterms:W3CDTF">2006-08-16T00:00:00Z</dcterms:created>
  <dcterms:modified xsi:type="dcterms:W3CDTF">2021-07-17T20:49:33Z</dcterms:modified>
</cp:coreProperties>
</file>