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7" r:id="rId2"/>
    <p:sldId id="267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8ED4A-F31D-45D7-BA08-4F6209BC7105}" type="datetimeFigureOut">
              <a:rPr lang="en-US" smtClean="0"/>
              <a:pPr/>
              <a:t>8/19/2022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57546-D30A-439A-8C10-4FADB01E95E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7890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98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4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7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57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9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2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88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2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15477" y="685800"/>
            <a:ext cx="7652766" cy="3731133"/>
          </a:xfrm>
          <a:prstGeom prst="roundRect">
            <a:avLst/>
          </a:prstGeom>
          <a:solidFill>
            <a:schemeClr val="tx1"/>
          </a:solidFill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HE’S  EVERYTHING  TO  ME ! </a:t>
            </a:r>
            <a:b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153b </a:t>
            </a:r>
          </a:p>
          <a:p>
            <a:pPr algn="ctr"/>
            <a:r>
              <a:rPr lang="en-ZA" sz="4000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-chorus-</a:t>
            </a:r>
          </a:p>
          <a:p>
            <a:pPr algn="ctr"/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ZA" sz="40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0360" y="3581400"/>
            <a:ext cx="11430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697585" cy="4724400"/>
          </a:xfrm>
          <a:solidFill>
            <a:schemeClr val="tx1"/>
          </a:solidFill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Everything, He’s Everything to me;</a:t>
            </a:r>
            <a:endParaRPr lang="en-ZA" sz="2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Everything, He’s Everything to me;</a:t>
            </a:r>
            <a:endParaRPr lang="en-ZA" sz="2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my Father,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Brother,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Helper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Comforter.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Everything to me 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0" y="228600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2017569" y="5864586"/>
            <a:ext cx="5261262" cy="539028"/>
          </a:xfrm>
          <a:prstGeom prst="downArrow">
            <a:avLst>
              <a:gd name="adj1" fmla="val 76470"/>
              <a:gd name="adj2" fmla="val 500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Jésus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est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Tout pour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moi</a:t>
            </a:r>
            <a:endParaRPr lang="en-ZA" sz="24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228598" y="609600"/>
            <a:ext cx="8697585" cy="4953000"/>
          </a:xfrm>
          <a:prstGeom prst="rect">
            <a:avLst/>
          </a:prstGeom>
          <a:solidFill>
            <a:schemeClr val="tx1"/>
          </a:solidFill>
          <a:ln w="28575">
            <a:noFill/>
          </a:ln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Tout; Jésus est Tout pour moi!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Tout; Jésus est Tout pour moi! </a:t>
            </a:r>
          </a:p>
          <a:p>
            <a:pPr marL="0" indent="0" algn="ctr">
              <a:buNone/>
            </a:pPr>
            <a:r>
              <a:rPr lang="en-ZA" sz="1200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est mon Père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Et mon Dieu,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Mon Sauveur,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Et mon Seigneur.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Tout pour moi!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222414" y="5915709"/>
            <a:ext cx="709955" cy="10409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441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92</Words>
  <Application>Microsoft Office PowerPoint</Application>
  <PresentationFormat>On-screen Show 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29JESUS LOVES ME  </dc:title>
  <dc:creator>Ukelo</dc:creator>
  <cp:lastModifiedBy>Ukelo Alimange</cp:lastModifiedBy>
  <cp:revision>54</cp:revision>
  <dcterms:created xsi:type="dcterms:W3CDTF">2006-08-16T00:00:00Z</dcterms:created>
  <dcterms:modified xsi:type="dcterms:W3CDTF">2022-08-19T02:42:13Z</dcterms:modified>
</cp:coreProperties>
</file>