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1"/>
  </p:notesMasterIdLst>
  <p:sldIdLst>
    <p:sldId id="256" r:id="rId5"/>
    <p:sldId id="263" r:id="rId6"/>
    <p:sldId id="267" r:id="rId7"/>
    <p:sldId id="266" r:id="rId8"/>
    <p:sldId id="265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8F690-25A8-461F-B396-C84AD5829A1A}" type="datetimeFigureOut">
              <a:rPr lang="en-US" smtClean="0"/>
              <a:pPr/>
              <a:t>11/27/2024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7B558-0FDA-4BEF-BCF1-BDCFEA7C673B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21506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17B558-0FDA-4BEF-BCF1-BDCFEA7C673B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FB5B1-B55F-6F10-5BCD-75C9847BD1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563E0F-AF5D-A023-091D-6C4349390D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CD41EC-5320-561F-F67B-8AA130694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7A9DA-3550-88E5-0468-9A712E533B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48B0F-29A5-B348-345B-E20FBC374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07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E4B2A-1490-DDE2-B9F1-61972EAFB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726458-46A0-68AB-41E8-4892C023B3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33CAE1-1E42-8DF6-3EA2-4E4837B31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5BEE4-98A8-E902-6168-704063B0D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629C96-B5B3-65DC-5213-85AEDAAF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EBAEB-A6D4-9717-185F-F3B7A438A8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D1A97-28D5-7B7A-17C0-07CFC53CA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DC6CF5-EE54-09A6-EA55-ACBC554478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5C6FD-F7AF-FFE1-DD53-405CB8367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D5394-339B-17DD-B45C-D6F5E66BA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64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1032C-8765-8ACD-F716-9DC5F5FD1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35B680-5DC4-A3A5-3CE2-78F91FF848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2864B4-1FE3-C4D6-B940-9C79DFE6D5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66743C-4027-C6DD-A154-31F8AD4B6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472AE-2E6F-93DA-DAC6-3F1D6B6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E29605-DECF-5AEE-6E54-9D85F32F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1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8D97A-3F1B-F83A-DC5E-3765B1CDD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0EA0EF-8939-A764-BDC3-6CA34533D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3A97E6-92E3-3F8C-B6EA-BE258BD3DB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A9CB65E-631D-74EA-AB71-394217D96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293906-B66F-D7AA-E402-2D4F72D65F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F6F7CC-BC52-8C40-CE62-384933FE1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4B445E0-78D5-F515-0448-3D6915863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C1BD11-BFA2-AD3C-6347-1F1311A44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48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E9802-03B4-44B1-5AC9-8250CDDCE2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ED1BDE-8985-1D10-A793-C87D734E7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7B8230-DBC3-DC0C-FFFE-37731C750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4F5D24-4B2B-147D-AC5F-D969498B8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3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40DE57-C7D5-7D18-49AF-5F3F5B110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6C2279-04B0-8CFD-D7F8-8EDDE4A02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844095-4666-64EF-B9D6-909034978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44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35F181-30EC-CACC-1623-46DB69CD0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01E8E-00D0-FCDA-B801-C5C4604D5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0AA6DB-083B-D9E0-16A5-47FD3BD062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3382E-58D2-C0E4-A8B5-5AE9DF982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3D5F28-7273-E155-75BF-31A972970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DB328-8B12-B566-29FC-E338536DD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86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586BC-BD39-CA09-24C9-096308DB4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D376C7-DAF2-23FD-4D7F-DC6436275F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441A3-4A84-8159-8844-DA1F48EB5B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F7AC6F-1CCB-DB0B-4987-56E7A96E6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C97564-4895-9F08-0A92-01925A829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E4DF98-83E2-4ABC-CC1C-B09E0E3F5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3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AE67F-07D6-571A-2F21-F1A32EFBD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4A4289-5640-B9A1-FA9E-5C7A0EA039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A2788D-3FF4-3ECF-F254-F86D1003AE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A5EA2-AB09-930D-80CA-83CD3F58D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FD278-C432-DE55-1390-682FBF6A0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618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015341-99F9-2CEE-CE24-258F210F82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1F500A-B962-87D7-89D7-E7E11505F2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56B8-3C50-D995-4A63-662140CCE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8ED003-1A81-B170-7103-1988BD5E6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9B520-BE5E-3052-E217-5D3C699BF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7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9AB9582-387C-34C1-F30C-C0177DFDA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78F1E3-BEEF-9F73-BDBC-05EE20A3BA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E068C-1F46-BF58-73BA-D264504E2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88829-B1B8-41E9-1A96-E9F330E389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6A7DA4-A189-6C6A-45B2-E598532FA0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936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1219200"/>
            <a:ext cx="8991599" cy="2057400"/>
          </a:xfrm>
          <a:solidFill>
            <a:schemeClr val="bg1"/>
          </a:solidFill>
        </p:spPr>
        <p:txBody>
          <a:bodyPr>
            <a:noAutofit/>
          </a:bodyPr>
          <a:lstStyle/>
          <a:p>
            <a:br>
              <a:rPr lang="en-ZA" sz="5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</a:br>
            <a:r>
              <a:rPr lang="en-ZA" sz="5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  <a:t>ALL HAIL JESUS’ NAME</a:t>
            </a:r>
            <a:br>
              <a:rPr lang="en-ZA" sz="5400" b="1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</a:br>
            <a:endParaRPr lang="en-ZA" sz="5400" b="1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Bodoni MT" panose="02070603080606020203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733800" y="2720975"/>
            <a:ext cx="1600200" cy="936625"/>
          </a:xfrm>
          <a:prstGeom prst="rect">
            <a:avLst/>
          </a:prstGeom>
        </p:spPr>
        <p:txBody>
          <a:bodyPr bIns="91440" anchor="ctr" anchorCtr="0">
            <a:no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br>
              <a:rPr lang="en-ZA" sz="4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</a:br>
            <a:r>
              <a:rPr lang="en-ZA" sz="4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  <a:t>- 44 -</a:t>
            </a:r>
            <a:br>
              <a:rPr lang="en-ZA" sz="48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odoni MT" panose="02070603080606020203" pitchFamily="18" charset="0"/>
              </a:rPr>
            </a:br>
            <a:endParaRPr lang="en-ZA" sz="4800" b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Bodoni MT" panose="02070603080606020203" pitchFamily="18" charset="0"/>
            </a:endParaRPr>
          </a:p>
        </p:txBody>
      </p:sp>
      <p:sp>
        <p:nvSpPr>
          <p:cNvPr id="6" name="Bevel 5"/>
          <p:cNvSpPr/>
          <p:nvPr/>
        </p:nvSpPr>
        <p:spPr>
          <a:xfrm>
            <a:off x="4014354" y="3767271"/>
            <a:ext cx="1039092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6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72000"/>
          </a:xfr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All hail the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pow’r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of Jesus’ name!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Let angels prostrate fall;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Bring forth the royal diadem,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Bring forth the royal diadem,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all.</a:t>
            </a:r>
          </a:p>
        </p:txBody>
      </p:sp>
      <p:sp>
        <p:nvSpPr>
          <p:cNvPr id="2" name="Diamond 1"/>
          <p:cNvSpPr/>
          <p:nvPr/>
        </p:nvSpPr>
        <p:spPr>
          <a:xfrm>
            <a:off x="3943350" y="762000"/>
            <a:ext cx="1257300" cy="6096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1181100"/>
            <a:ext cx="9144000" cy="4495800"/>
          </a:xfr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Ye seed of Israel’s chosen race,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Ye ransomed from the fall;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Hail Him, who saves you by His grace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Hail Him, who saves you by His grace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all.  </a:t>
            </a:r>
          </a:p>
        </p:txBody>
      </p:sp>
      <p:sp>
        <p:nvSpPr>
          <p:cNvPr id="4" name="Diamond 3"/>
          <p:cNvSpPr/>
          <p:nvPr/>
        </p:nvSpPr>
        <p:spPr>
          <a:xfrm>
            <a:off x="4019550" y="876300"/>
            <a:ext cx="1257300" cy="6096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651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72000"/>
          </a:xfr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Sinners, whose love can ne’er forget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The wormwood and the gall’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Go, spread your trophies at His feet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Go, spread your trophies at His feet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all.</a:t>
            </a:r>
          </a:p>
        </p:txBody>
      </p:sp>
      <p:sp>
        <p:nvSpPr>
          <p:cNvPr id="4" name="Diamond 3"/>
          <p:cNvSpPr/>
          <p:nvPr/>
        </p:nvSpPr>
        <p:spPr>
          <a:xfrm>
            <a:off x="3918898" y="762000"/>
            <a:ext cx="1257300" cy="6096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0037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72000"/>
          </a:xfr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Let every kindred, every tribe,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On this terrestrial ball,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Him all majesty ascribe,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all;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To Him all majesty ascribe,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all.</a:t>
            </a:r>
          </a:p>
        </p:txBody>
      </p:sp>
      <p:sp>
        <p:nvSpPr>
          <p:cNvPr id="4" name="Diamond 3"/>
          <p:cNvSpPr/>
          <p:nvPr/>
        </p:nvSpPr>
        <p:spPr>
          <a:xfrm>
            <a:off x="3918898" y="762000"/>
            <a:ext cx="1257300" cy="6096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2884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4572000"/>
          </a:xfr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O that with yonder sacred throng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 at His feet may fall;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We’ll join the everlasting song,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all;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We’ll join the everlasting song,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And crown Him Lord of all.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04648" y="5829907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Diamond 3"/>
          <p:cNvSpPr/>
          <p:nvPr/>
        </p:nvSpPr>
        <p:spPr>
          <a:xfrm>
            <a:off x="3918898" y="762000"/>
            <a:ext cx="1257300" cy="609600"/>
          </a:xfrm>
          <a:prstGeom prst="diamond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5819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9A4E654F-FE26-445A-B835-88769A3F05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7E85B7-41A7-4257-834E-3DB2AAF12C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B88F6AE-59BC-4AE7-B1B0-57B55E0AD82B}">
  <ds:schemaRefs>
    <ds:schemaRef ds:uri="http://purl.org/dc/elements/1.1/"/>
    <ds:schemaRef ds:uri="http://schemas.microsoft.com/office/2006/metadata/properties"/>
    <ds:schemaRef ds:uri="http://purl.org/dc/terms/"/>
    <ds:schemaRef ds:uri="http://schemas.microsoft.com/office/2006/documentManagement/types"/>
    <ds:schemaRef ds:uri="e1b72f72-a6ce-48fe-a382-9236e8dc1f6b"/>
    <ds:schemaRef ds:uri="http://schemas.microsoft.com/office/infopath/2007/PartnerControls"/>
    <ds:schemaRef ds:uri="http://schemas.openxmlformats.org/package/2006/metadata/core-properties"/>
    <ds:schemaRef ds:uri="b3fec16b-ebc2-4fa6-9dd6-49e1f08d656d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229</Words>
  <Application>Microsoft Office PowerPoint</Application>
  <PresentationFormat>On-screen Show (4:3)</PresentationFormat>
  <Paragraphs>49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Aptos</vt:lpstr>
      <vt:lpstr>Aptos Display</vt:lpstr>
      <vt:lpstr>Arial</vt:lpstr>
      <vt:lpstr>Bodoni MT</vt:lpstr>
      <vt:lpstr>Calibri</vt:lpstr>
      <vt:lpstr>Cambria</vt:lpstr>
      <vt:lpstr>Office Theme</vt:lpstr>
      <vt:lpstr> ALL HAIL JESUS’ NAME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ALL HAIL JESUS’NAME </dc:title>
  <dc:creator>Ukelo</dc:creator>
  <cp:lastModifiedBy>LUBO</cp:lastModifiedBy>
  <cp:revision>23</cp:revision>
  <dcterms:created xsi:type="dcterms:W3CDTF">2006-08-16T00:00:00Z</dcterms:created>
  <dcterms:modified xsi:type="dcterms:W3CDTF">2024-11-27T15:15:52Z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