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75" r:id="rId4"/>
    <p:sldId id="276" r:id="rId5"/>
    <p:sldId id="281" r:id="rId6"/>
    <p:sldId id="277" r:id="rId7"/>
    <p:sldId id="282" r:id="rId8"/>
    <p:sldId id="278" r:id="rId9"/>
    <p:sldId id="283" r:id="rId10"/>
    <p:sldId id="279" r:id="rId11"/>
    <p:sldId id="284" r:id="rId12"/>
    <p:sldId id="280" r:id="rId13"/>
    <p:sldId id="28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13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CBF918-5467-4A19-9512-F631190EB5AB}" type="datetimeFigureOut">
              <a:rPr lang="en-US" smtClean="0"/>
              <a:pPr/>
              <a:t>2/26/2019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58A00-F0AA-4FF2-81B6-40B267D2F51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1942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75274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95277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27322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27860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693786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8772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794668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4088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75900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12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5852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58A00-F0AA-4FF2-81B6-40B267D2F514}" type="slidenum">
              <a:rPr lang="en-ZA" smtClean="0"/>
              <a:pPr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26091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2/26/2019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918" y="928250"/>
            <a:ext cx="8702025" cy="3347378"/>
          </a:xfrm>
          <a:solidFill>
            <a:schemeClr val="bg1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 </a:t>
            </a:r>
            <a:r>
              <a:rPr lang="en-US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THY WELCOME VOICE</a:t>
            </a:r>
            <a:r>
              <a:rPr lang="en-ZA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ZA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n-ZA" sz="540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321</a:t>
            </a:r>
            <a:r>
              <a:rPr lang="en-ZA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ZA" sz="54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en-ZA" sz="54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4097512" y="4495800"/>
            <a:ext cx="973253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</a:rPr>
              <a:t>I hear Thy welcome voice,</a:t>
            </a: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</a:rPr>
              <a:t>That calls me, Lord, to Thee</a:t>
            </a: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</a:rPr>
              <a:t>For cleansing in Thy precious blood,</a:t>
            </a: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</a:rPr>
              <a:t>That flowed on Calvary.</a:t>
            </a: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</a:rPr>
              <a:t> </a:t>
            </a:r>
            <a:endParaRPr lang="en-ZA" sz="3600" b="1" dirty="0" smtClean="0">
              <a:solidFill>
                <a:schemeClr val="bg1"/>
              </a:solidFill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05793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week and vile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dost my strength assure;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dost my vileness fully cleanse,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spotless all and pure.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7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975638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Jesus call me on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perfect faith and love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perfect hope, and peace, and trust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earth and </a:t>
            </a: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heav’n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above.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7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96843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Jesus who confirms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blessed work within,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adding grace to welcomed grace,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reigned the power of sin.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4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50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88636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the witness gives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loyal hearts and free,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every promise is fulfilled,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faith but gives the plea.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5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19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35955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0323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hail, atoning blood!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hail! Redeeming grace!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 hail! The gift of Christ, our Lord,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strength and righteousness.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962205" y="935180"/>
            <a:ext cx="1143391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ysClr val="windowText" lastClr="00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6</a:t>
            </a:r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89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925" y="1198420"/>
            <a:ext cx="9144000" cy="4361155"/>
          </a:xfrm>
          <a:solidFill>
            <a:schemeClr val="tx1"/>
          </a:solidFill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am coming, Lord,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Coming now to Thee!</a:t>
            </a: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Wash me, cleanse me in the blood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flowed on Calvary.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 </a:t>
            </a:r>
            <a:endParaRPr lang="en-ZA" sz="3600" b="1" dirty="0" smtClean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613179" y="935180"/>
            <a:ext cx="1841442" cy="533400"/>
          </a:xfrm>
          <a:prstGeom prst="diamond">
            <a:avLst/>
          </a:prstGeom>
          <a:solidFill>
            <a:schemeClr val="bg1"/>
          </a:solidFill>
          <a:effectLst>
            <a:glow rad="101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2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 prst="divo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ysClr val="windowText" lastClr="00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98245" y="94211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22173" y="4909167"/>
            <a:ext cx="623455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0789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</TotalTime>
  <Words>321</Words>
  <Application>Microsoft Office PowerPoint</Application>
  <PresentationFormat>On-screen Show (4:3)</PresentationFormat>
  <Paragraphs>94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Cambria</vt:lpstr>
      <vt:lpstr>Constantia</vt:lpstr>
      <vt:lpstr>Wingdings 2</vt:lpstr>
      <vt:lpstr>Flow</vt:lpstr>
      <vt:lpstr> HEAR THY WELCOME VOICE 321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HEAR THY WELCOME VOICE  321</dc:title>
  <dc:creator>Ukelo</dc:creator>
  <cp:lastModifiedBy>Ualimange</cp:lastModifiedBy>
  <cp:revision>23</cp:revision>
  <dcterms:created xsi:type="dcterms:W3CDTF">2006-08-16T00:00:00Z</dcterms:created>
  <dcterms:modified xsi:type="dcterms:W3CDTF">2019-02-26T10:45:11Z</dcterms:modified>
</cp:coreProperties>
</file>