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3" r:id="rId6"/>
    <p:sldId id="262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6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260985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sz="8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8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80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Hiding in Thee</a:t>
            </a:r>
            <a:r>
              <a:rPr lang="en-ZA" sz="80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8000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80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590800" y="2895600"/>
            <a:ext cx="396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9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9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sz="6000" b="1" i="1" dirty="0" smtClean="0">
                <a:ln w="11430"/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675</a:t>
            </a:r>
            <a:r>
              <a:rPr lang="en-ZA" sz="9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/>
            </a:r>
            <a:br>
              <a:rPr lang="en-ZA" sz="96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96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62425" y="4267200"/>
            <a:ext cx="74295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17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O </a:t>
            </a:r>
            <a:r>
              <a:rPr lang="en-ZA" sz="3600" b="1" i="1" dirty="0" smtClean="0">
                <a:latin typeface="Cambria" panose="02040503050406030204" pitchFamily="18" charset="0"/>
              </a:rPr>
              <a:t> safe  to  </a:t>
            </a:r>
            <a:r>
              <a:rPr lang="en-ZA" sz="3600" b="1" i="1" dirty="0">
                <a:latin typeface="Cambria" panose="02040503050406030204" pitchFamily="18" charset="0"/>
              </a:rPr>
              <a:t>the </a:t>
            </a:r>
            <a:r>
              <a:rPr lang="en-ZA" sz="3600" b="1" i="1" dirty="0" smtClean="0">
                <a:latin typeface="Cambria" panose="02040503050406030204" pitchFamily="18" charset="0"/>
              </a:rPr>
              <a:t> Rock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hat </a:t>
            </a:r>
            <a:r>
              <a:rPr lang="en-ZA" sz="3600" b="1" i="1" dirty="0">
                <a:latin typeface="Cambria" panose="02040503050406030204" pitchFamily="18" charset="0"/>
              </a:rPr>
              <a:t>is higher than I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My soul in its conflicts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</a:t>
            </a:r>
            <a:r>
              <a:rPr lang="en-ZA" sz="3600" b="1" i="1" dirty="0" smtClean="0">
                <a:latin typeface="Cambria" panose="02040503050406030204" pitchFamily="18" charset="0"/>
              </a:rPr>
              <a:t>nd </a:t>
            </a:r>
            <a:r>
              <a:rPr lang="en-ZA" sz="3600" b="1" i="1" dirty="0">
                <a:latin typeface="Cambria" panose="02040503050406030204" pitchFamily="18" charset="0"/>
              </a:rPr>
              <a:t>sorrows would fly</a:t>
            </a:r>
            <a:r>
              <a:rPr lang="en-ZA" sz="3600" b="1" i="1" dirty="0" smtClean="0"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1800" b="1" i="1" dirty="0">
                <a:latin typeface="Cambria" panose="02040503050406030204" pitchFamily="18" charset="0"/>
              </a:rPr>
              <a:t/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So sinful, </a:t>
            </a:r>
            <a:r>
              <a:rPr lang="en-ZA" sz="3600" b="1" i="1" dirty="0" smtClean="0">
                <a:latin typeface="Cambria" panose="02040503050406030204" pitchFamily="18" charset="0"/>
              </a:rPr>
              <a:t> so </a:t>
            </a:r>
            <a:r>
              <a:rPr lang="en-ZA" sz="3600" b="1" i="1" dirty="0">
                <a:latin typeface="Cambria" panose="02040503050406030204" pitchFamily="18" charset="0"/>
              </a:rPr>
              <a:t>weary,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</a:t>
            </a:r>
            <a:r>
              <a:rPr lang="en-ZA" sz="3600" b="1" i="1" dirty="0" smtClean="0">
                <a:latin typeface="Cambria" panose="02040503050406030204" pitchFamily="18" charset="0"/>
              </a:rPr>
              <a:t>hine</a:t>
            </a:r>
            <a:r>
              <a:rPr lang="en-ZA" sz="3600" b="1" i="1">
                <a:latin typeface="Cambria" panose="02040503050406030204" pitchFamily="18" charset="0"/>
              </a:rPr>
              <a:t>, </a:t>
            </a:r>
            <a:r>
              <a:rPr lang="en-ZA" sz="3600" b="1" i="1" smtClean="0">
                <a:latin typeface="Cambria" panose="02040503050406030204" pitchFamily="18" charset="0"/>
              </a:rPr>
              <a:t>Thine </a:t>
            </a:r>
            <a:r>
              <a:rPr lang="en-ZA" sz="3600" b="1" i="1" dirty="0">
                <a:latin typeface="Cambria" panose="02040503050406030204" pitchFamily="18" charset="0"/>
              </a:rPr>
              <a:t>would I be;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Thou blest Rock of Ages,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I'm </a:t>
            </a:r>
            <a:r>
              <a:rPr lang="en-ZA" sz="3600" b="1" i="1" dirty="0">
                <a:latin typeface="Cambria" panose="02040503050406030204" pitchFamily="18" charset="0"/>
              </a:rPr>
              <a:t>hiding in </a:t>
            </a:r>
            <a:r>
              <a:rPr lang="en-ZA" sz="3600" b="1" i="1" dirty="0" smtClean="0">
                <a:latin typeface="Cambria" panose="02040503050406030204" pitchFamily="18" charset="0"/>
              </a:rPr>
              <a:t>Thee.</a:t>
            </a: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85800" y="914400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3642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dirty="0">
                <a:latin typeface="Cambria" panose="02040503050406030204" pitchFamily="18" charset="0"/>
              </a:rPr>
              <a:t/>
            </a:r>
            <a:br>
              <a:rPr lang="en-ZA" sz="4000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  <a:r>
              <a:rPr lang="en-ZA" sz="4000" b="1" i="1" dirty="0">
                <a:latin typeface="Cambria" panose="02040503050406030204" pitchFamily="18" charset="0"/>
              </a:rPr>
              <a:t>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Hiding </a:t>
            </a:r>
            <a:r>
              <a:rPr lang="en-ZA" sz="4000" b="1" i="1" dirty="0">
                <a:latin typeface="Cambria" panose="02040503050406030204" pitchFamily="18" charset="0"/>
              </a:rPr>
              <a:t>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2000" b="1" i="1" dirty="0">
                <a:latin typeface="Cambria" panose="02040503050406030204" pitchFamily="18" charset="0"/>
              </a:rPr>
              <a:t/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Thou blest Rock of Ages,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I'm </a:t>
            </a: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Thee.</a:t>
            </a:r>
            <a:endParaRPr lang="en-ZA" sz="4000" dirty="0"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85800" y="1295400"/>
            <a:ext cx="1066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3248" y="1354484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</a:rPr>
              <a:t>Chorus</a:t>
            </a:r>
            <a:endParaRPr lang="en-ZA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62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638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In </a:t>
            </a:r>
            <a:r>
              <a:rPr lang="en-ZA" sz="3600" b="1" i="1" dirty="0">
                <a:latin typeface="Cambria" panose="02040503050406030204" pitchFamily="18" charset="0"/>
              </a:rPr>
              <a:t>the calm of the noontide,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I</a:t>
            </a:r>
            <a:r>
              <a:rPr lang="en-ZA" sz="3600" b="1" i="1" dirty="0" smtClean="0">
                <a:latin typeface="Cambria" panose="02040503050406030204" pitchFamily="18" charset="0"/>
              </a:rPr>
              <a:t>n </a:t>
            </a:r>
            <a:r>
              <a:rPr lang="en-ZA" sz="3600" b="1" i="1" dirty="0">
                <a:latin typeface="Cambria" panose="02040503050406030204" pitchFamily="18" charset="0"/>
              </a:rPr>
              <a:t>sorrow's lone hour,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In times when temptation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C</a:t>
            </a:r>
            <a:r>
              <a:rPr lang="en-ZA" sz="3600" b="1" i="1" dirty="0" smtClean="0">
                <a:latin typeface="Cambria" panose="02040503050406030204" pitchFamily="18" charset="0"/>
              </a:rPr>
              <a:t>asts </a:t>
            </a:r>
            <a:r>
              <a:rPr lang="en-ZA" sz="3600" b="1" i="1" dirty="0">
                <a:latin typeface="Cambria" panose="02040503050406030204" pitchFamily="18" charset="0"/>
              </a:rPr>
              <a:t>o'er me its power</a:t>
            </a:r>
            <a:r>
              <a:rPr lang="en-ZA" sz="3600" b="1" i="1" dirty="0" smtClean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1800" b="1" i="1" dirty="0">
                <a:latin typeface="Cambria" panose="02040503050406030204" pitchFamily="18" charset="0"/>
              </a:rPr>
              <a:t/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In the tempests of life,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latin typeface="Cambria" panose="02040503050406030204" pitchFamily="18" charset="0"/>
              </a:rPr>
              <a:t>n </a:t>
            </a:r>
            <a:r>
              <a:rPr lang="en-ZA" sz="3600" b="1" i="1" dirty="0">
                <a:latin typeface="Cambria" panose="02040503050406030204" pitchFamily="18" charset="0"/>
              </a:rPr>
              <a:t>its wide, heaving sea,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Thou blest Rock of Ages,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I'm </a:t>
            </a:r>
            <a:r>
              <a:rPr lang="en-ZA" sz="3600" b="1" i="1" dirty="0">
                <a:latin typeface="Cambria" panose="02040503050406030204" pitchFamily="18" charset="0"/>
              </a:rPr>
              <a:t>hiding in </a:t>
            </a:r>
            <a:r>
              <a:rPr lang="en-ZA" sz="3600" b="1" i="1" dirty="0" smtClean="0">
                <a:latin typeface="Cambria" panose="02040503050406030204" pitchFamily="18" charset="0"/>
              </a:rPr>
              <a:t>Thee</a:t>
            </a:r>
            <a:r>
              <a:rPr lang="en-ZA" sz="3600" b="1" i="1" dirty="0">
                <a:latin typeface="Cambria" panose="02040503050406030204" pitchFamily="18" charset="0"/>
              </a:rPr>
              <a:t>.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/>
            </a:r>
            <a:br>
              <a:rPr lang="en-ZA" sz="3600" b="1" i="1" dirty="0">
                <a:latin typeface="Cambria" panose="02040503050406030204" pitchFamily="18" charset="0"/>
              </a:rPr>
            </a:br>
            <a:endParaRPr lang="en-ZA" sz="3600" b="1" i="1" dirty="0">
              <a:latin typeface="Cambria" panose="020405030504060302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85800" y="914400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62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dirty="0">
                <a:latin typeface="Cambria" panose="02040503050406030204" pitchFamily="18" charset="0"/>
              </a:rPr>
              <a:t/>
            </a:r>
            <a:br>
              <a:rPr lang="en-ZA" sz="4000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  <a:r>
              <a:rPr lang="en-ZA" sz="4000" b="1" i="1" dirty="0">
                <a:latin typeface="Cambria" panose="02040503050406030204" pitchFamily="18" charset="0"/>
              </a:rPr>
              <a:t>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Hiding </a:t>
            </a:r>
            <a:r>
              <a:rPr lang="en-ZA" sz="4000" b="1" i="1" dirty="0">
                <a:latin typeface="Cambria" panose="02040503050406030204" pitchFamily="18" charset="0"/>
              </a:rPr>
              <a:t>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2000" b="1" i="1" dirty="0">
                <a:latin typeface="Cambria" panose="02040503050406030204" pitchFamily="18" charset="0"/>
              </a:rPr>
              <a:t/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Thou blest Rock of Ages,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I'm </a:t>
            </a: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Thee.</a:t>
            </a:r>
            <a:endParaRPr lang="en-ZA" sz="4000" dirty="0"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85800" y="1295400"/>
            <a:ext cx="1066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3248" y="1354484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</a:rPr>
              <a:t>Chorus</a:t>
            </a:r>
            <a:endParaRPr lang="en-ZA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7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762000"/>
            <a:ext cx="7086600" cy="57451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How </a:t>
            </a:r>
            <a:r>
              <a:rPr lang="en-ZA" sz="3600" b="1" i="1" dirty="0">
                <a:latin typeface="Cambria" panose="02040503050406030204" pitchFamily="18" charset="0"/>
              </a:rPr>
              <a:t>oft in the conflict,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W</a:t>
            </a:r>
            <a:r>
              <a:rPr lang="en-ZA" sz="3600" b="1" i="1" dirty="0" smtClean="0">
                <a:latin typeface="Cambria" panose="02040503050406030204" pitchFamily="18" charset="0"/>
              </a:rPr>
              <a:t>hen </a:t>
            </a:r>
            <a:r>
              <a:rPr lang="en-ZA" sz="3600" b="1" i="1" dirty="0">
                <a:latin typeface="Cambria" panose="02040503050406030204" pitchFamily="18" charset="0"/>
              </a:rPr>
              <a:t>pressed by the foe,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 smtClean="0">
                <a:latin typeface="Cambria" panose="02040503050406030204" pitchFamily="18" charset="0"/>
              </a:rPr>
              <a:t>I’ve </a:t>
            </a:r>
            <a:r>
              <a:rPr lang="en-ZA" sz="3600" b="1" i="1" dirty="0">
                <a:latin typeface="Cambria" panose="02040503050406030204" pitchFamily="18" charset="0"/>
              </a:rPr>
              <a:t>fled to my refuge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</a:t>
            </a:r>
            <a:r>
              <a:rPr lang="en-ZA" sz="3600" b="1" i="1" dirty="0" smtClean="0">
                <a:latin typeface="Cambria" panose="02040503050406030204" pitchFamily="18" charset="0"/>
              </a:rPr>
              <a:t>nd </a:t>
            </a:r>
            <a:r>
              <a:rPr lang="en-ZA" sz="3600" b="1" i="1" dirty="0">
                <a:latin typeface="Cambria" panose="02040503050406030204" pitchFamily="18" charset="0"/>
              </a:rPr>
              <a:t>breathed out my woe</a:t>
            </a:r>
            <a:r>
              <a:rPr lang="en-ZA" sz="3600" b="1" i="1" dirty="0" smtClean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1800" b="1" i="1" dirty="0">
                <a:latin typeface="Cambria" panose="02040503050406030204" pitchFamily="18" charset="0"/>
              </a:rPr>
              <a:t/>
            </a:r>
            <a:br>
              <a:rPr lang="en-ZA" sz="18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How often when trials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L</a:t>
            </a:r>
            <a:r>
              <a:rPr lang="en-ZA" sz="3600" b="1" i="1" dirty="0" smtClean="0">
                <a:latin typeface="Cambria" panose="02040503050406030204" pitchFamily="18" charset="0"/>
              </a:rPr>
              <a:t>ike </a:t>
            </a:r>
            <a:r>
              <a:rPr lang="en-ZA" sz="3600" b="1" i="1" dirty="0">
                <a:latin typeface="Cambria" panose="02040503050406030204" pitchFamily="18" charset="0"/>
              </a:rPr>
              <a:t>sea-billows roll,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Have I hidden in </a:t>
            </a:r>
            <a:r>
              <a:rPr lang="en-ZA" sz="3600" b="1" i="1" dirty="0" smtClean="0">
                <a:latin typeface="Cambria" panose="02040503050406030204" pitchFamily="18" charset="0"/>
              </a:rPr>
              <a:t>Thee</a:t>
            </a:r>
            <a:r>
              <a:rPr lang="en-ZA" sz="3600" b="1" i="1" dirty="0">
                <a:latin typeface="Cambria" panose="02040503050406030204" pitchFamily="18" charset="0"/>
              </a:rPr>
              <a:t>, </a:t>
            </a: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O Thou </a:t>
            </a:r>
            <a:r>
              <a:rPr lang="en-ZA" sz="3600" b="1" i="1" dirty="0">
                <a:latin typeface="Cambria" panose="02040503050406030204" pitchFamily="18" charset="0"/>
              </a:rPr>
              <a:t>Rock of my soul!</a:t>
            </a:r>
          </a:p>
        </p:txBody>
      </p:sp>
      <p:sp>
        <p:nvSpPr>
          <p:cNvPr id="5" name="Oval 4"/>
          <p:cNvSpPr/>
          <p:nvPr/>
        </p:nvSpPr>
        <p:spPr>
          <a:xfrm>
            <a:off x="685800" y="914400"/>
            <a:ext cx="685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64362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dirty="0">
                <a:latin typeface="Cambria" panose="02040503050406030204" pitchFamily="18" charset="0"/>
              </a:rPr>
              <a:t/>
            </a:r>
            <a:br>
              <a:rPr lang="en-ZA" sz="4000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  <a:r>
              <a:rPr lang="en-ZA" sz="4000" b="1" i="1" dirty="0">
                <a:latin typeface="Cambria" panose="02040503050406030204" pitchFamily="18" charset="0"/>
              </a:rPr>
              <a:t>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Hiding </a:t>
            </a:r>
            <a:r>
              <a:rPr lang="en-ZA" sz="4000" b="1" i="1" dirty="0">
                <a:latin typeface="Cambria" panose="02040503050406030204" pitchFamily="18" charset="0"/>
              </a:rPr>
              <a:t>in </a:t>
            </a:r>
            <a:r>
              <a:rPr lang="en-ZA" sz="4000" b="1" i="1" dirty="0" smtClean="0">
                <a:latin typeface="Cambria" panose="02040503050406030204" pitchFamily="18" charset="0"/>
              </a:rPr>
              <a:t>Thee</a:t>
            </a:r>
          </a:p>
          <a:p>
            <a:pPr marL="0" indent="0" algn="ctr">
              <a:buNone/>
            </a:pPr>
            <a:r>
              <a:rPr lang="en-ZA" sz="2000" b="1" i="1" dirty="0">
                <a:latin typeface="Cambria" panose="02040503050406030204" pitchFamily="18" charset="0"/>
              </a:rPr>
              <a:t/>
            </a:r>
            <a:br>
              <a:rPr lang="en-ZA" sz="2000" b="1" i="1" dirty="0">
                <a:latin typeface="Cambria" panose="02040503050406030204" pitchFamily="18" charset="0"/>
              </a:rPr>
            </a:br>
            <a:r>
              <a:rPr lang="en-ZA" sz="4000" b="1" i="1" dirty="0">
                <a:latin typeface="Cambria" panose="02040503050406030204" pitchFamily="18" charset="0"/>
              </a:rPr>
              <a:t>Thou blest Rock of Ages, </a:t>
            </a:r>
            <a:endParaRPr lang="en-ZA" sz="40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smtClean="0">
                <a:latin typeface="Cambria" panose="02040503050406030204" pitchFamily="18" charset="0"/>
              </a:rPr>
              <a:t>I'm </a:t>
            </a:r>
            <a:r>
              <a:rPr lang="en-ZA" sz="4000" b="1" i="1" dirty="0">
                <a:latin typeface="Cambria" panose="02040503050406030204" pitchFamily="18" charset="0"/>
              </a:rPr>
              <a:t>hiding in </a:t>
            </a:r>
            <a:r>
              <a:rPr lang="en-ZA" sz="4000" b="1" i="1" dirty="0" smtClean="0">
                <a:latin typeface="Cambria" panose="02040503050406030204" pitchFamily="18" charset="0"/>
              </a:rPr>
              <a:t>Thee.</a:t>
            </a:r>
            <a:endParaRPr lang="en-ZA" sz="4000" dirty="0">
              <a:latin typeface="Cambria" panose="020405030504060302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685800" y="1295400"/>
            <a:ext cx="1066800" cy="685800"/>
          </a:xfrm>
          <a:prstGeom prst="ellips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sz="3200" b="1" dirty="0"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3248" y="1354484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chemeClr val="bg1"/>
                </a:solidFill>
              </a:rPr>
              <a:t>Chorus</a:t>
            </a:r>
            <a:endParaRPr lang="en-ZA" sz="2800" b="1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047274" y="5129784"/>
            <a:ext cx="973253" cy="204216"/>
          </a:xfrm>
          <a:prstGeom prst="actionButtonEnd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747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41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 Hiding in Thee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safe to the Rock that is higher than I </dc:title>
  <dc:creator>Ukelo Alimange</dc:creator>
  <cp:lastModifiedBy>Ukelo Alimange</cp:lastModifiedBy>
  <cp:revision>17</cp:revision>
  <dcterms:created xsi:type="dcterms:W3CDTF">2006-08-16T00:00:00Z</dcterms:created>
  <dcterms:modified xsi:type="dcterms:W3CDTF">2018-12-18T01:47:13Z</dcterms:modified>
</cp:coreProperties>
</file>