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58" r:id="rId2"/>
    <p:sldId id="259" r:id="rId3"/>
    <p:sldId id="269" r:id="rId4"/>
    <p:sldId id="270" r:id="rId5"/>
    <p:sldId id="272" r:id="rId6"/>
    <p:sldId id="271" r:id="rId7"/>
    <p:sldId id="27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70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4A5B57-C200-46EE-8FB7-BA0EA2EE9C74}" type="datetimeFigureOut">
              <a:rPr lang="en-US" smtClean="0"/>
              <a:pPr/>
              <a:t>12/14/2021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F33D93-CD2B-4199-8462-4C66D2C722FA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F33D93-CD2B-4199-8462-4C66D2C722F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F33D93-CD2B-4199-8462-4C66D2C722F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F33D93-CD2B-4199-8462-4C66D2C722FA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302901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F33D93-CD2B-4199-8462-4C66D2C722FA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57315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F33D93-CD2B-4199-8462-4C66D2C722FA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77970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F33D93-CD2B-4199-8462-4C66D2C722FA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075707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F33D93-CD2B-4199-8462-4C66D2C722FA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34724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823" y="1066800"/>
            <a:ext cx="8012354" cy="2133600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r>
              <a:rPr lang="en-ZA" sz="6000" b="1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HIGHER  GROUND</a:t>
            </a:r>
          </a:p>
          <a:p>
            <a:pPr algn="ctr">
              <a:buNone/>
            </a:pPr>
            <a:r>
              <a:rPr lang="en-ZA" sz="4000" b="1" dirty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121</a:t>
            </a:r>
          </a:p>
          <a:p>
            <a:pPr algn="ctr">
              <a:buNone/>
            </a:pPr>
            <a:endParaRPr lang="en-ZA" sz="6000" b="1" dirty="0">
              <a:ln w="50800"/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6000" b="1" dirty="0">
              <a:ln w="50800"/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6000" b="1" dirty="0">
              <a:ln w="50800"/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6000" b="1" dirty="0">
              <a:ln w="50800"/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6000" b="1" dirty="0">
              <a:ln w="50800"/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6000" b="1" dirty="0">
              <a:ln w="50800"/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6000" b="1" dirty="0">
              <a:ln w="50800"/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169830" y="3607308"/>
            <a:ext cx="804341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114800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I’m pressing on the upward way,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New heights I’m gaining every day;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Still praying as I’m onward bound,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“Lord, plant my feet on higher ground.”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31860" y="533400"/>
            <a:ext cx="1004080" cy="6096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114800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lift me up and let me stand,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faith, on heaven’s table land,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higher plane than I have found;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plant my feet on higher ground.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25360" y="502920"/>
            <a:ext cx="1617081" cy="67056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5173" y="6051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117651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114800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heart has no desire to stay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doubts arise and fears dismay;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some may dwell where these abound,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prayer, my aim, is higher ground.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31860" y="533400"/>
            <a:ext cx="1004080" cy="6096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85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114800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lift me up and let me stand,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faith, on heaven’s table land,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higher plane than I have found;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plant my feet on higher ground.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25360" y="502920"/>
            <a:ext cx="1617081" cy="67056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5173" y="6051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265403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114800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want to scale the utmost height,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catch a gleam of glory bright;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still I’ll pray till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heav’n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I’ve found,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“Lord, lead me on to higher ground.”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31860" y="533400"/>
            <a:ext cx="1004080" cy="6096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3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79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114800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lift me up and let me stand,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faith, on heaven’s table land,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higher plane than I have found;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plant my feet on higher ground.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25360" y="502920"/>
            <a:ext cx="1617081" cy="67056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58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5173" y="6051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50511" y="5118317"/>
            <a:ext cx="566777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8198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</TotalTime>
  <Words>221</Words>
  <Application>Microsoft Office PowerPoint</Application>
  <PresentationFormat>On-screen Show (4:3)</PresentationFormat>
  <Paragraphs>51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15</cp:revision>
  <dcterms:created xsi:type="dcterms:W3CDTF">2006-08-16T00:00:00Z</dcterms:created>
  <dcterms:modified xsi:type="dcterms:W3CDTF">2021-12-14T13:13:33Z</dcterms:modified>
</cp:coreProperties>
</file>