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5" r:id="rId3"/>
    <p:sldId id="268" r:id="rId4"/>
    <p:sldId id="270" r:id="rId5"/>
    <p:sldId id="272" r:id="rId6"/>
    <p:sldId id="271" r:id="rId7"/>
    <p:sldId id="276" r:id="rId8"/>
    <p:sldId id="277" r:id="rId9"/>
    <p:sldId id="278" r:id="rId10"/>
    <p:sldId id="279" r:id="rId11"/>
    <p:sldId id="280" r:id="rId12"/>
    <p:sldId id="281" r:id="rId13"/>
    <p:sldId id="28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211B9C-E08C-4126-8AB1-EFF64C82A0AE}" type="datetimeFigureOut">
              <a:rPr lang="en-ZA" smtClean="0"/>
              <a:t>2024/04/07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0527E-E1A0-489E-AF2E-024C6144D00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44622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0527E-E1A0-489E-AF2E-024C6144D008}" type="slidenum">
              <a:rPr lang="en-ZA" smtClean="0"/>
              <a:t>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928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0527E-E1A0-489E-AF2E-024C6144D008}" type="slidenum">
              <a:rPr lang="en-ZA" smtClean="0"/>
              <a:t>13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6374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</p:spPr>
        <p:txBody>
          <a:bodyPr>
            <a:normAutofit/>
          </a:bodyPr>
          <a:lstStyle/>
          <a:p>
            <a:r>
              <a:rPr lang="en-ZA" sz="2800" b="1" i="1" dirty="0">
                <a:latin typeface="Bodoni MT Condensed" panose="02070606080606020203" pitchFamily="18" charset="0"/>
              </a:rPr>
              <a:t>( Le Signal de la Victoire 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066800"/>
            <a:ext cx="8686800" cy="990600"/>
          </a:xfrm>
        </p:spPr>
        <p:txBody>
          <a:bodyPr>
            <a:noAutofit/>
          </a:bodyPr>
          <a:lstStyle/>
          <a:p>
            <a:r>
              <a:rPr lang="en-ZA" sz="8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Hold the fort</a:t>
            </a:r>
          </a:p>
        </p:txBody>
      </p:sp>
      <p:sp>
        <p:nvSpPr>
          <p:cNvPr id="4" name="Bevel 3"/>
          <p:cNvSpPr/>
          <p:nvPr/>
        </p:nvSpPr>
        <p:spPr>
          <a:xfrm>
            <a:off x="3943350" y="3607308"/>
            <a:ext cx="1257300" cy="583692"/>
          </a:xfrm>
          <a:prstGeom prst="bevel">
            <a:avLst/>
          </a:prstGeom>
          <a:solidFill>
            <a:srgbClr val="CC6600"/>
          </a:solidFill>
          <a:ln w="12700">
            <a:solidFill>
              <a:schemeClr val="bg2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ysClr val="windowText" lastClr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656</a:t>
            </a:r>
            <a:endParaRPr lang="en-ZA" sz="2400" b="1" i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43350" y="4369308"/>
            <a:ext cx="12573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05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112837"/>
            <a:ext cx="8991600" cy="47545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lvl="0" indent="0" algn="ctr">
              <a:buNone/>
            </a:pPr>
            <a:endParaRPr lang="fr-FR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my brothers! See the signal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Waving in the sky!</a:t>
            </a:r>
          </a:p>
          <a:p>
            <a:pPr marL="0" lv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 Lord’s army now appearing,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Victory is nigh.</a:t>
            </a:r>
            <a:endParaRPr lang="fr-FR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0B8C442-ED4C-DF94-F34D-9FC2F0362B1E}"/>
              </a:ext>
            </a:extLst>
          </p:cNvPr>
          <p:cNvSpPr/>
          <p:nvPr/>
        </p:nvSpPr>
        <p:spPr>
          <a:xfrm>
            <a:off x="3689556" y="3810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8728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7686" y="1112837"/>
            <a:ext cx="9471660" cy="45259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lvl="0" indent="0" algn="ctr">
              <a:buNone/>
            </a:pPr>
            <a:endParaRPr lang="fr-FR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“Hold the fort, for I am coming”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signals still;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Wave the answer back to heaven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"By Thy grace we will."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689556" y="3810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200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06521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1920" y="1417637"/>
            <a:ext cx="9387840" cy="40687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lvl="0" indent="0" algn="ctr">
              <a:buNone/>
            </a:pPr>
            <a:endParaRPr lang="fr-FR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See the glorious banner waving!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Hear the trumpet blow!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In our Leader’s Name we triumph </a:t>
            </a:r>
          </a:p>
          <a:p>
            <a:pPr marL="0" lv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Over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ev’ry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foe.</a:t>
            </a:r>
            <a:endParaRPr lang="fr-FR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A23CB88-DDB4-F6F9-0DB9-B82F33CF4BEB}"/>
              </a:ext>
            </a:extLst>
          </p:cNvPr>
          <p:cNvSpPr/>
          <p:nvPr/>
        </p:nvSpPr>
        <p:spPr>
          <a:xfrm>
            <a:off x="3689556" y="6858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48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72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7686" y="1143000"/>
            <a:ext cx="9471660" cy="45259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lvl="0" indent="0" algn="ctr">
              <a:buNone/>
            </a:pPr>
            <a:endParaRPr lang="fr-FR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“Hold the fort, for I am coming”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signals still;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Wave the answer back to heaven,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"By Thy grace we will."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689556" y="3810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200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94393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73380" y="1112837"/>
            <a:ext cx="9890760" cy="47545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lvl="0" indent="0" algn="ctr">
              <a:buNone/>
            </a:pPr>
            <a:endParaRPr lang="fr-FR" sz="4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200" b="1" dirty="0">
                <a:solidFill>
                  <a:schemeClr val="bg1"/>
                </a:solidFill>
                <a:latin typeface="Cambria" panose="02040503050406030204" pitchFamily="18" charset="0"/>
              </a:rPr>
              <a:t>Fierce and long the battle rages,</a:t>
            </a:r>
            <a:br>
              <a:rPr lang="en-ZA" sz="4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200" b="1" dirty="0">
                <a:solidFill>
                  <a:schemeClr val="bg1"/>
                </a:solidFill>
                <a:latin typeface="Cambria" panose="02040503050406030204" pitchFamily="18" charset="0"/>
              </a:rPr>
              <a:t>But our help is near;</a:t>
            </a:r>
            <a:br>
              <a:rPr lang="en-ZA" sz="4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200" b="1" dirty="0">
                <a:solidFill>
                  <a:schemeClr val="bg1"/>
                </a:solidFill>
                <a:latin typeface="Cambria" panose="02040503050406030204" pitchFamily="18" charset="0"/>
              </a:rPr>
              <a:t>Onward comes our great Commander,</a:t>
            </a:r>
            <a:br>
              <a:rPr lang="en-ZA" sz="4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200" b="1" dirty="0">
                <a:solidFill>
                  <a:schemeClr val="bg1"/>
                </a:solidFill>
                <a:latin typeface="Cambria" panose="02040503050406030204" pitchFamily="18" charset="0"/>
              </a:rPr>
              <a:t>Cheer, my brothers, cheer!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A310A7C-151A-A75C-18D5-769628F0BD80}"/>
              </a:ext>
            </a:extLst>
          </p:cNvPr>
          <p:cNvSpPr/>
          <p:nvPr/>
        </p:nvSpPr>
        <p:spPr>
          <a:xfrm>
            <a:off x="3689556" y="3810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48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60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7686" y="1189037"/>
            <a:ext cx="9471660" cy="45259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lvl="0" indent="0" algn="ctr">
              <a:buNone/>
            </a:pPr>
            <a:endParaRPr lang="fr-FR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“Hold the fort, for I am coming”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 signals still;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Wave the answer back to heaven,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"By Thy grace we will."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689556" y="4572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200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882B003D-D6F7-41AC-CDA4-07F7C14B0B54}"/>
              </a:ext>
            </a:extLst>
          </p:cNvPr>
          <p:cNvSpPr/>
          <p:nvPr/>
        </p:nvSpPr>
        <p:spPr>
          <a:xfrm>
            <a:off x="3200400" y="6062155"/>
            <a:ext cx="3092244" cy="567245"/>
          </a:xfrm>
          <a:prstGeom prst="downArrow">
            <a:avLst>
              <a:gd name="adj1" fmla="val 75492"/>
              <a:gd name="adj2" fmla="val 50000"/>
            </a:avLst>
          </a:prstGeom>
          <a:ln>
            <a:solidFill>
              <a:srgbClr val="FFFF00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French</a:t>
            </a:r>
            <a:endParaRPr lang="en-ZA" sz="28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45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143000"/>
            <a:ext cx="9052560" cy="45259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lvl="0" indent="0" algn="ctr">
              <a:buNone/>
            </a:pPr>
            <a:endParaRPr lang="fr-FR" b="1" dirty="0"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fr-FR" sz="4800" b="1" dirty="0">
                <a:latin typeface="Cambria" panose="02040503050406030204" pitchFamily="18" charset="0"/>
              </a:rPr>
              <a:t>Le signal de la victoire</a:t>
            </a:r>
            <a:br>
              <a:rPr lang="fr-FR" sz="4800" b="1" dirty="0">
                <a:latin typeface="Cambria" panose="02040503050406030204" pitchFamily="18" charset="0"/>
              </a:rPr>
            </a:br>
            <a:r>
              <a:rPr lang="fr-FR" sz="4800" b="1" dirty="0">
                <a:latin typeface="Cambria" panose="02040503050406030204" pitchFamily="18" charset="0"/>
              </a:rPr>
              <a:t>Déjà brille aux cieux.</a:t>
            </a:r>
            <a:br>
              <a:rPr lang="fr-FR" sz="4800" b="1" dirty="0">
                <a:latin typeface="Cambria" panose="02040503050406030204" pitchFamily="18" charset="0"/>
              </a:rPr>
            </a:br>
            <a:r>
              <a:rPr lang="fr-FR" sz="4800" b="1" dirty="0">
                <a:latin typeface="Cambria" panose="02040503050406030204" pitchFamily="18" charset="0"/>
              </a:rPr>
              <a:t>La couronne de la gloire</a:t>
            </a:r>
            <a:br>
              <a:rPr lang="fr-FR" sz="4800" b="1" dirty="0">
                <a:latin typeface="Cambria" panose="02040503050406030204" pitchFamily="18" charset="0"/>
              </a:rPr>
            </a:br>
            <a:r>
              <a:rPr lang="fr-FR" sz="4800" b="1" dirty="0">
                <a:latin typeface="Cambria" panose="02040503050406030204" pitchFamily="18" charset="0"/>
              </a:rPr>
              <a:t>Paraît à nos yeux.</a:t>
            </a:r>
            <a:endParaRPr lang="en-ZA" sz="4800" b="1" dirty="0">
              <a:latin typeface="Cambria" panose="02040503050406030204" pitchFamily="18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6EA8D6D-6FBE-28D9-A5E0-E7E5333208E9}"/>
              </a:ext>
            </a:extLst>
          </p:cNvPr>
          <p:cNvSpPr/>
          <p:nvPr/>
        </p:nvSpPr>
        <p:spPr>
          <a:xfrm>
            <a:off x="3689556" y="3810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48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81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7686" y="1189037"/>
            <a:ext cx="9471660" cy="45259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lvl="0" indent="0" algn="ctr">
              <a:buNone/>
            </a:pPr>
            <a:endParaRPr lang="fr-FR" sz="4400" b="1" i="1" dirty="0"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</a:rPr>
              <a:t>« </a:t>
            </a:r>
            <a:r>
              <a:rPr lang="en-ZA" sz="4400" b="1" i="1" dirty="0">
                <a:latin typeface="Cambria" panose="02040503050406030204" pitchFamily="18" charset="0"/>
              </a:rPr>
              <a:t>Je </a:t>
            </a:r>
            <a:r>
              <a:rPr lang="en-ZA" sz="4400" b="1" i="1" dirty="0" err="1">
                <a:latin typeface="Cambria" panose="02040503050406030204" pitchFamily="18" charset="0"/>
              </a:rPr>
              <a:t>viens</a:t>
            </a:r>
            <a:r>
              <a:rPr lang="en-ZA" sz="4400" b="1" i="1" dirty="0">
                <a:latin typeface="Cambria" panose="02040503050406030204" pitchFamily="18" charset="0"/>
              </a:rPr>
              <a:t>, </a:t>
            </a:r>
            <a:r>
              <a:rPr lang="en-ZA" sz="4400" b="1" i="1" dirty="0" err="1">
                <a:latin typeface="Cambria" panose="02040503050406030204" pitchFamily="18" charset="0"/>
              </a:rPr>
              <a:t>combattez</a:t>
            </a:r>
            <a:r>
              <a:rPr lang="en-ZA" sz="4400" b="1" i="1" dirty="0">
                <a:latin typeface="Cambria" panose="02040503050406030204" pitchFamily="18" charset="0"/>
              </a:rPr>
              <a:t> encore!</a:t>
            </a:r>
            <a:r>
              <a:rPr lang="fr-FR" sz="4400" b="1" i="1" dirty="0">
                <a:latin typeface="Cambria" panose="02040503050406030204" pitchFamily="18" charset="0"/>
              </a:rPr>
              <a:t> », </a:t>
            </a:r>
          </a:p>
          <a:p>
            <a:pPr marL="0" lv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</a:rPr>
              <a:t>Dit Jésus à tous.</a:t>
            </a:r>
            <a:br>
              <a:rPr lang="fr-FR" sz="4400" b="1" i="1" dirty="0">
                <a:latin typeface="Cambria" panose="02040503050406030204" pitchFamily="18" charset="0"/>
              </a:rPr>
            </a:br>
            <a:r>
              <a:rPr lang="fr-FR" sz="4400" b="1" i="1" dirty="0">
                <a:latin typeface="Cambria" panose="02040503050406030204" pitchFamily="18" charset="0"/>
              </a:rPr>
              <a:t>Oui, mon Sauveur, je T’implore,</a:t>
            </a:r>
            <a:br>
              <a:rPr lang="fr-FR" sz="4400" b="1" i="1" dirty="0">
                <a:latin typeface="Cambria" panose="02040503050406030204" pitchFamily="18" charset="0"/>
              </a:rPr>
            </a:br>
            <a:r>
              <a:rPr lang="fr-FR" sz="4400" b="1" i="1" dirty="0">
                <a:latin typeface="Cambria" panose="02040503050406030204" pitchFamily="18" charset="0"/>
              </a:rPr>
              <a:t>Je lutte à genoux.</a:t>
            </a: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2D38A3E-B61A-65EF-FC1B-C9EC8ECC64C8}"/>
              </a:ext>
            </a:extLst>
          </p:cNvPr>
          <p:cNvSpPr/>
          <p:nvPr/>
        </p:nvSpPr>
        <p:spPr>
          <a:xfrm>
            <a:off x="3689556" y="4572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200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96483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1930" y="1219200"/>
            <a:ext cx="9471660" cy="45259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lvl="0" indent="0" algn="ctr">
              <a:buNone/>
            </a:pPr>
            <a:endParaRPr lang="fr-FR" sz="2800" b="1" dirty="0"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fr-FR" sz="4800" b="1" dirty="0">
                <a:latin typeface="Cambria" panose="02040503050406030204" pitchFamily="18" charset="0"/>
              </a:rPr>
              <a:t>Que l 'ennemi plein de rage</a:t>
            </a:r>
            <a:br>
              <a:rPr lang="fr-FR" sz="4800" b="1" dirty="0">
                <a:latin typeface="Cambria" panose="02040503050406030204" pitchFamily="18" charset="0"/>
              </a:rPr>
            </a:br>
            <a:r>
              <a:rPr lang="fr-FR" sz="4800" b="1" dirty="0">
                <a:latin typeface="Cambria" panose="02040503050406030204" pitchFamily="18" charset="0"/>
              </a:rPr>
              <a:t>Redouble ses coups,</a:t>
            </a:r>
            <a:br>
              <a:rPr lang="fr-FR" sz="4800" b="1" dirty="0">
                <a:latin typeface="Cambria" panose="02040503050406030204" pitchFamily="18" charset="0"/>
              </a:rPr>
            </a:br>
            <a:r>
              <a:rPr lang="fr-FR" sz="4800" b="1" dirty="0">
                <a:latin typeface="Cambria" panose="02040503050406030204" pitchFamily="18" charset="0"/>
              </a:rPr>
              <a:t>Nous ne perdons point courage,</a:t>
            </a:r>
            <a:br>
              <a:rPr lang="fr-FR" sz="4800" b="1" dirty="0">
                <a:latin typeface="Cambria" panose="02040503050406030204" pitchFamily="18" charset="0"/>
              </a:rPr>
            </a:br>
            <a:r>
              <a:rPr lang="fr-FR" sz="4800" b="1" dirty="0">
                <a:latin typeface="Cambria" panose="02040503050406030204" pitchFamily="18" charset="0"/>
              </a:rPr>
              <a:t>Christ est avec nous.</a:t>
            </a:r>
            <a:br>
              <a:rPr lang="fr-FR" sz="4800" b="1" dirty="0">
                <a:latin typeface="Cambria" panose="02040503050406030204" pitchFamily="18" charset="0"/>
              </a:rPr>
            </a:br>
            <a:endParaRPr lang="en-ZA" sz="4800" b="1" dirty="0">
              <a:latin typeface="Cambria" panose="02040503050406030204" pitchFamily="18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10FA04D-F9B6-B61A-1488-C92FEF6A4168}"/>
              </a:ext>
            </a:extLst>
          </p:cNvPr>
          <p:cNvSpPr/>
          <p:nvPr/>
        </p:nvSpPr>
        <p:spPr>
          <a:xfrm>
            <a:off x="3689556" y="4572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  <a:endParaRPr lang="en-ZA" sz="48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09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7686" y="1189037"/>
            <a:ext cx="9471660" cy="45259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lvl="0" indent="0" algn="ctr">
              <a:buNone/>
            </a:pPr>
            <a:endParaRPr lang="fr-FR" sz="4400" b="1" i="1" dirty="0"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</a:rPr>
              <a:t>« </a:t>
            </a:r>
            <a:r>
              <a:rPr lang="en-ZA" sz="4400" b="1" i="1" dirty="0">
                <a:latin typeface="Cambria" panose="02040503050406030204" pitchFamily="18" charset="0"/>
              </a:rPr>
              <a:t>Je </a:t>
            </a:r>
            <a:r>
              <a:rPr lang="en-ZA" sz="4400" b="1" i="1" dirty="0" err="1">
                <a:latin typeface="Cambria" panose="02040503050406030204" pitchFamily="18" charset="0"/>
              </a:rPr>
              <a:t>viens</a:t>
            </a:r>
            <a:r>
              <a:rPr lang="en-ZA" sz="4400" b="1" i="1" dirty="0">
                <a:latin typeface="Cambria" panose="02040503050406030204" pitchFamily="18" charset="0"/>
              </a:rPr>
              <a:t>, </a:t>
            </a:r>
            <a:r>
              <a:rPr lang="en-ZA" sz="4400" b="1" i="1" dirty="0" err="1">
                <a:latin typeface="Cambria" panose="02040503050406030204" pitchFamily="18" charset="0"/>
              </a:rPr>
              <a:t>combattez</a:t>
            </a:r>
            <a:r>
              <a:rPr lang="en-ZA" sz="4400" b="1" i="1" dirty="0">
                <a:latin typeface="Cambria" panose="02040503050406030204" pitchFamily="18" charset="0"/>
              </a:rPr>
              <a:t> encore!</a:t>
            </a:r>
            <a:r>
              <a:rPr lang="fr-FR" sz="4400" b="1" i="1" dirty="0">
                <a:latin typeface="Cambria" panose="02040503050406030204" pitchFamily="18" charset="0"/>
              </a:rPr>
              <a:t> », </a:t>
            </a:r>
          </a:p>
          <a:p>
            <a:pPr marL="0" lv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</a:rPr>
              <a:t>Dit Jésus à tous.</a:t>
            </a:r>
            <a:br>
              <a:rPr lang="fr-FR" sz="4400" b="1" i="1" dirty="0">
                <a:latin typeface="Cambria" panose="02040503050406030204" pitchFamily="18" charset="0"/>
              </a:rPr>
            </a:br>
            <a:r>
              <a:rPr lang="fr-FR" sz="4400" b="1" i="1" dirty="0">
                <a:latin typeface="Cambria" panose="02040503050406030204" pitchFamily="18" charset="0"/>
              </a:rPr>
              <a:t>Oui, mon Sauveur, je T’implore,</a:t>
            </a:r>
            <a:br>
              <a:rPr lang="fr-FR" sz="4400" b="1" i="1" dirty="0">
                <a:latin typeface="Cambria" panose="02040503050406030204" pitchFamily="18" charset="0"/>
              </a:rPr>
            </a:br>
            <a:r>
              <a:rPr lang="fr-FR" sz="4400" b="1" i="1" dirty="0">
                <a:latin typeface="Cambria" panose="02040503050406030204" pitchFamily="18" charset="0"/>
              </a:rPr>
              <a:t>Je lutte à genoux.</a:t>
            </a: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45A230D-D5BD-D8DA-E696-109366A56F9E}"/>
              </a:ext>
            </a:extLst>
          </p:cNvPr>
          <p:cNvSpPr/>
          <p:nvPr/>
        </p:nvSpPr>
        <p:spPr>
          <a:xfrm>
            <a:off x="3689556" y="4572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200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87125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1920" y="1371600"/>
            <a:ext cx="9387840" cy="40687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lvl="0" indent="0" algn="ctr">
              <a:buNone/>
            </a:pPr>
            <a:endParaRPr lang="fr-FR" sz="2800" b="1" dirty="0"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fr-FR" sz="4400" b="1" dirty="0">
                <a:latin typeface="Cambria" panose="02040503050406030204" pitchFamily="18" charset="0"/>
              </a:rPr>
              <a:t>Suivons, amis, la bannière</a:t>
            </a:r>
            <a:br>
              <a:rPr lang="fr-FR" sz="4400" b="1" dirty="0">
                <a:latin typeface="Cambria" panose="02040503050406030204" pitchFamily="18" charset="0"/>
              </a:rPr>
            </a:br>
            <a:r>
              <a:rPr lang="fr-FR" sz="4400" b="1" dirty="0">
                <a:latin typeface="Cambria" panose="02040503050406030204" pitchFamily="18" charset="0"/>
              </a:rPr>
              <a:t>Du Sauveur en croix,</a:t>
            </a:r>
            <a:br>
              <a:rPr lang="fr-FR" sz="4400" b="1" dirty="0">
                <a:latin typeface="Cambria" panose="02040503050406030204" pitchFamily="18" charset="0"/>
              </a:rPr>
            </a:br>
            <a:r>
              <a:rPr lang="fr-FR" sz="4400" b="1" dirty="0">
                <a:latin typeface="Cambria" panose="02040503050406030204" pitchFamily="18" charset="0"/>
              </a:rPr>
              <a:t>Et que notre armée entière</a:t>
            </a:r>
            <a:br>
              <a:rPr lang="fr-FR" sz="4400" b="1" dirty="0">
                <a:latin typeface="Cambria" panose="02040503050406030204" pitchFamily="18" charset="0"/>
              </a:rPr>
            </a:br>
            <a:r>
              <a:rPr lang="fr-FR" sz="4400" b="1" dirty="0">
                <a:latin typeface="Cambria" panose="02040503050406030204" pitchFamily="18" charset="0"/>
              </a:rPr>
              <a:t>Se range à Sa voix.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09193E2-366B-79D3-3048-3FC91E53F78B}"/>
              </a:ext>
            </a:extLst>
          </p:cNvPr>
          <p:cNvSpPr/>
          <p:nvPr/>
        </p:nvSpPr>
        <p:spPr>
          <a:xfrm>
            <a:off x="3689556" y="6096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  <a:endParaRPr lang="en-ZA" sz="48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06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7686" y="1143000"/>
            <a:ext cx="9471660" cy="4525963"/>
          </a:xfr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lvl="0" indent="0" algn="ctr">
              <a:buNone/>
            </a:pPr>
            <a:endParaRPr lang="fr-FR" sz="4400" b="1" i="1" dirty="0"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</a:rPr>
              <a:t>« </a:t>
            </a:r>
            <a:r>
              <a:rPr lang="en-ZA" sz="4400" b="1" i="1" dirty="0">
                <a:latin typeface="Cambria" panose="02040503050406030204" pitchFamily="18" charset="0"/>
              </a:rPr>
              <a:t>Je </a:t>
            </a:r>
            <a:r>
              <a:rPr lang="en-ZA" sz="4400" b="1" i="1" dirty="0" err="1">
                <a:latin typeface="Cambria" panose="02040503050406030204" pitchFamily="18" charset="0"/>
              </a:rPr>
              <a:t>viens</a:t>
            </a:r>
            <a:r>
              <a:rPr lang="en-ZA" sz="4400" b="1" i="1" dirty="0">
                <a:latin typeface="Cambria" panose="02040503050406030204" pitchFamily="18" charset="0"/>
              </a:rPr>
              <a:t>, </a:t>
            </a:r>
            <a:r>
              <a:rPr lang="en-ZA" sz="4400" b="1" i="1" dirty="0" err="1">
                <a:latin typeface="Cambria" panose="02040503050406030204" pitchFamily="18" charset="0"/>
              </a:rPr>
              <a:t>combattez</a:t>
            </a:r>
            <a:r>
              <a:rPr lang="en-ZA" sz="4400" b="1" i="1" dirty="0">
                <a:latin typeface="Cambria" panose="02040503050406030204" pitchFamily="18" charset="0"/>
              </a:rPr>
              <a:t> encore!</a:t>
            </a:r>
            <a:r>
              <a:rPr lang="fr-FR" sz="4400" b="1" i="1" dirty="0">
                <a:latin typeface="Cambria" panose="02040503050406030204" pitchFamily="18" charset="0"/>
              </a:rPr>
              <a:t> », </a:t>
            </a:r>
          </a:p>
          <a:p>
            <a:pPr marL="0" lv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</a:rPr>
              <a:t>Dit Jésus à tous.</a:t>
            </a:r>
            <a:br>
              <a:rPr lang="fr-FR" sz="4400" b="1" i="1" dirty="0">
                <a:latin typeface="Cambria" panose="02040503050406030204" pitchFamily="18" charset="0"/>
              </a:rPr>
            </a:br>
            <a:r>
              <a:rPr lang="fr-FR" sz="4400" b="1" i="1" dirty="0">
                <a:latin typeface="Cambria" panose="02040503050406030204" pitchFamily="18" charset="0"/>
              </a:rPr>
              <a:t>Oui, mon Sauveur, je T’implore,</a:t>
            </a:r>
            <a:br>
              <a:rPr lang="fr-FR" sz="4400" b="1" i="1" dirty="0">
                <a:latin typeface="Cambria" panose="02040503050406030204" pitchFamily="18" charset="0"/>
              </a:rPr>
            </a:br>
            <a:r>
              <a:rPr lang="fr-FR" sz="4400" b="1" i="1" dirty="0">
                <a:latin typeface="Cambria" panose="02040503050406030204" pitchFamily="18" charset="0"/>
              </a:rPr>
              <a:t>Je lutte à genoux.</a:t>
            </a: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038600" y="5082350"/>
            <a:ext cx="1042416" cy="1741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0F5B7FE2-31D5-CB8B-F9BB-80C50D906E4C}"/>
              </a:ext>
            </a:extLst>
          </p:cNvPr>
          <p:cNvSpPr/>
          <p:nvPr/>
        </p:nvSpPr>
        <p:spPr>
          <a:xfrm>
            <a:off x="3689556" y="381000"/>
            <a:ext cx="1752600" cy="762000"/>
          </a:xfrm>
          <a:prstGeom prst="ellipse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200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27117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350</Words>
  <Application>Microsoft Office PowerPoint</Application>
  <PresentationFormat>On-screen Show (4:3)</PresentationFormat>
  <Paragraphs>51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Bodoni MT Condensed</vt:lpstr>
      <vt:lpstr>Calibri</vt:lpstr>
      <vt:lpstr>Cambria</vt:lpstr>
      <vt:lpstr>Office Theme</vt:lpstr>
      <vt:lpstr>( Le Signal de la Victoire 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Ukelo Alimange</cp:lastModifiedBy>
  <cp:revision>42</cp:revision>
  <dcterms:created xsi:type="dcterms:W3CDTF">2006-08-16T00:00:00Z</dcterms:created>
  <dcterms:modified xsi:type="dcterms:W3CDTF">2024-04-07T06:58:39Z</dcterms:modified>
</cp:coreProperties>
</file>