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75" d="100"/>
          <a:sy n="75" d="100"/>
        </p:scale>
        <p:origin x="874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6F6200-BCA3-40E3-93B2-2EB7598FE97B}" type="datetimeFigureOut">
              <a:rPr lang="en-ZA" smtClean="0"/>
              <a:t>2023/02/19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E065C9-2AF3-4524-AD76-3745EDF9177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66088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E065C9-2AF3-4524-AD76-3745EDF91779}" type="slidenum">
              <a:rPr lang="en-ZA" smtClean="0"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100706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4F32C2-7310-3DC2-5CC2-9776D57F752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963D05-6607-1733-83BF-1E3005A59F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0E456C-772E-F5AD-0D39-0B8B14A2F6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11ABB-E5F1-4385-810A-B0DC49FC8EA9}" type="datetimeFigureOut">
              <a:rPr lang="en-ZA" smtClean="0"/>
              <a:t>2023/02/19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85C088-B6E7-92EA-D354-2D8249B145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36A0AC-4CC4-A487-5E04-83F361FB29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CCDE8-E9AE-45BC-9312-F582E84FE1C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51159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44D5C3-4C65-BAB0-E34E-D1ACB1C25B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0E91FF-3330-AD74-213D-8F3730EF6B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C19C90-3B42-5384-82FE-B6E0C8A8E8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11ABB-E5F1-4385-810A-B0DC49FC8EA9}" type="datetimeFigureOut">
              <a:rPr lang="en-ZA" smtClean="0"/>
              <a:t>2023/02/19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2A66B4-BFC5-C0D3-E6BC-90C5037FDB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D83960-A0E9-074D-393B-F42772268D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CCDE8-E9AE-45BC-9312-F582E84FE1C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6011059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F32AE8-2378-584A-C0B0-E052D8BA22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D2476A-8AC8-2D17-CB57-0CE3F49D60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613A94-DBAF-A981-53FF-A75E11C0E4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11ABB-E5F1-4385-810A-B0DC49FC8EA9}" type="datetimeFigureOut">
              <a:rPr lang="en-ZA" smtClean="0"/>
              <a:t>2023/02/19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618517-0807-9FB7-1EB7-97FD5833BE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9F8862-B8DA-5EB4-69EA-3723C65DF3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CCDE8-E9AE-45BC-9312-F582E84FE1C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264554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7D1E96-4E29-970F-0390-B87786A99C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5C3525-07A2-065C-C371-061796E6AC2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169D4F-C47F-A1F3-8892-CB821524C5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7402572-4EE3-B384-918B-ACE18DE170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11ABB-E5F1-4385-810A-B0DC49FC8EA9}" type="datetimeFigureOut">
              <a:rPr lang="en-ZA" smtClean="0"/>
              <a:t>2023/02/19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1EEEDB-FD37-A6B1-0FCF-278453613C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91BD33-500A-8F45-1FC3-3D043C3005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CCDE8-E9AE-45BC-9312-F582E84FE1C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096355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3BCAD0-3614-99FE-F770-DA02BFF83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93693B-4701-E7C0-4E3A-A342963B28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4700BD9-EA28-1243-A46F-846B6BBC9C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BD671C3-212D-467A-5F4D-40F2C58004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D643211-643A-558F-7997-B565601C613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8CC282D-9CAD-E1B9-9E46-1BEA1C958A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11ABB-E5F1-4385-810A-B0DC49FC8EA9}" type="datetimeFigureOut">
              <a:rPr lang="en-ZA" smtClean="0"/>
              <a:t>2023/02/19</a:t>
            </a:fld>
            <a:endParaRPr lang="en-Z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00F44D7-121D-10EB-817D-53688AB90C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977713B-7736-9437-B0E6-5FC2631195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CCDE8-E9AE-45BC-9312-F582E84FE1C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250883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5E0AD2-3904-5C25-1723-9F78CBDF9C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CC64F8F-FEBC-63C1-5B52-F6F0167AE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11ABB-E5F1-4385-810A-B0DC49FC8EA9}" type="datetimeFigureOut">
              <a:rPr lang="en-ZA" smtClean="0"/>
              <a:t>2023/02/19</a:t>
            </a:fld>
            <a:endParaRPr lang="en-Z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17CEFEC-4C68-ECE5-5FCB-4C92BF9978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3BEEC1E-A161-CB2B-B929-FC2F4A1F49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CCDE8-E9AE-45BC-9312-F582E84FE1C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306018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4F2A33C-92C5-C083-5A33-C3C497F9BB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11ABB-E5F1-4385-810A-B0DC49FC8EA9}" type="datetimeFigureOut">
              <a:rPr lang="en-ZA" smtClean="0"/>
              <a:t>2023/02/19</a:t>
            </a:fld>
            <a:endParaRPr lang="en-Z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57CD8D1-E724-414F-5A95-40349D87DB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CA7D777-2495-B6FE-B25C-319B2DC257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CCDE8-E9AE-45BC-9312-F582E84FE1C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058812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E5003D-879E-21CD-588F-52A5422088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D07A4E-7AEE-514B-5EF0-C536F88784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4D4EE9C-17FB-5939-BBEE-8DF5245461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3CBF53-EEF2-9C41-0E0E-2A684B987C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11ABB-E5F1-4385-810A-B0DC49FC8EA9}" type="datetimeFigureOut">
              <a:rPr lang="en-ZA" smtClean="0"/>
              <a:t>2023/02/19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74A571-4870-0F10-7FD0-E5D25921F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1B7B1C-CF47-F29C-F39F-0DC87F9C03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CCDE8-E9AE-45BC-9312-F582E84FE1C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745642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FD7186-E1E0-71AF-FF2F-19DFF1FCD4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72AD60D-0E59-12D1-82BD-4AE2734069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AAB15FA-6341-E8D4-2C73-3B77E0DE74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9653C2-7E1E-ED32-2004-59D284B46F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11ABB-E5F1-4385-810A-B0DC49FC8EA9}" type="datetimeFigureOut">
              <a:rPr lang="en-ZA" smtClean="0"/>
              <a:t>2023/02/19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21CA23-396C-6B96-6A10-CFBD808613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33D953-9650-4E23-027A-651BFA40F1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CCDE8-E9AE-45BC-9312-F582E84FE1C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39361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4CFFBA-60B0-2320-FB3C-97E535083D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7D9C5BB-44D2-FE20-2DB4-A6C44CD89C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776CF7-9480-DC56-E7A5-53E907E180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11ABB-E5F1-4385-810A-B0DC49FC8EA9}" type="datetimeFigureOut">
              <a:rPr lang="en-ZA" smtClean="0"/>
              <a:t>2023/02/19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62DB78-C173-B0AA-2C28-DDDF78DDA5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CA3C96-DD62-EAE4-C1CC-9AC6241BB2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CCDE8-E9AE-45BC-9312-F582E84FE1C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343907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3C86DAC-250D-CB2B-CAFD-802788BAB3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87966E7-3CA7-8E12-A11D-ED43B72598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C15537-2496-99EA-FD1D-BCD11A1FFA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11ABB-E5F1-4385-810A-B0DC49FC8EA9}" type="datetimeFigureOut">
              <a:rPr lang="en-ZA" smtClean="0"/>
              <a:t>2023/02/19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AB41DB-F535-58F5-A780-BBC052D815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569D68-594F-43B9-A3F2-0F2323ED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CCDE8-E9AE-45BC-9312-F582E84FE1C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020522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C004045-54E7-F1E3-A066-7E8CC11A64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3363C1-5E5B-6F25-A4A0-492F6A4C53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699944-EE79-6612-A660-D5615B657B9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B11ABB-E5F1-4385-810A-B0DC49FC8EA9}" type="datetimeFigureOut">
              <a:rPr lang="en-ZA" smtClean="0"/>
              <a:t>2023/02/19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E220AC-33F3-3118-918A-A4187C1C9E9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C02EDA-E2E9-FB7B-60BB-06C2B7594E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9CCDE8-E9AE-45BC-9312-F582E84FE1C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36677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2F25A5-1372-E1F2-6164-7BE052BC1C9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813243"/>
            <a:ext cx="9144000" cy="1829117"/>
          </a:xfrm>
        </p:spPr>
        <p:txBody>
          <a:bodyPr>
            <a:normAutofit fontScale="90000"/>
          </a:bodyPr>
          <a:lstStyle/>
          <a:p>
            <a:r>
              <a:rPr lang="en-US" sz="6000" b="1" i="0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Holy God, we praise</a:t>
            </a:r>
            <a:br>
              <a:rPr lang="en-US" sz="6000" b="1" i="0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6000" b="1" i="0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</a:t>
            </a:r>
            <a:r>
              <a:rPr lang="en-US" sz="6000" b="1" i="0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hy </a:t>
            </a:r>
            <a:r>
              <a:rPr lang="en-US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</a:t>
            </a:r>
            <a:r>
              <a:rPr lang="en-US" sz="6000" b="1" i="0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ame</a:t>
            </a:r>
            <a:br>
              <a:rPr lang="en-US" sz="6000" b="1" i="0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US" sz="2200" b="1" i="0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2700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[+Solfa: ¾]</a:t>
            </a:r>
            <a:br>
              <a:rPr lang="en-US" sz="2700" i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US" sz="1600" b="1" i="0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6000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819</a:t>
            </a:r>
            <a:endParaRPr lang="en-ZA" dirty="0">
              <a:solidFill>
                <a:schemeClr val="bg1"/>
              </a:solidFill>
            </a:endParaRPr>
          </a:p>
        </p:txBody>
      </p:sp>
      <p:sp>
        <p:nvSpPr>
          <p:cNvPr id="4" name="Bevel 3">
            <a:extLst>
              <a:ext uri="{FF2B5EF4-FFF2-40B4-BE49-F238E27FC236}">
                <a16:creationId xmlns:a16="http://schemas.microsoft.com/office/drawing/2014/main" id="{FC4D23A4-B2DA-DFFC-FFED-FB784B8BE407}"/>
              </a:ext>
            </a:extLst>
          </p:cNvPr>
          <p:cNvSpPr/>
          <p:nvPr/>
        </p:nvSpPr>
        <p:spPr>
          <a:xfrm>
            <a:off x="5576454" y="3887337"/>
            <a:ext cx="1039091" cy="1034045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G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48866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82A245-C2A2-6C58-5F5E-A36B01E2F7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44880"/>
            <a:ext cx="10515600" cy="4998403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Holy God, we praise Thy 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</a:t>
            </a:r>
            <a: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ame.</a:t>
            </a:r>
            <a:b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God of all, we bow before Thee.</a:t>
            </a:r>
            <a:b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All on earth 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</a:t>
            </a:r>
            <a: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our scepter claim;</a:t>
            </a:r>
            <a:b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All in </a:t>
            </a:r>
            <a:r>
              <a:rPr lang="en-US" sz="3600" b="1" i="0" dirty="0" err="1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heav’n</a:t>
            </a:r>
            <a: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above adore Thee.</a:t>
            </a:r>
            <a:b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US" sz="800" b="1" i="0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Infinite Thy vast domain,</a:t>
            </a:r>
            <a:b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Everlasting is Thy Reign.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Infinite Thy vast domain,</a:t>
            </a:r>
            <a:b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Everlasting is Thy Reign.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Flowchart: Decision 3">
            <a:extLst>
              <a:ext uri="{FF2B5EF4-FFF2-40B4-BE49-F238E27FC236}">
                <a16:creationId xmlns:a16="http://schemas.microsoft.com/office/drawing/2014/main" id="{E9C12468-CDD2-6197-5E9B-5A4BB3B252F6}"/>
              </a:ext>
            </a:extLst>
          </p:cNvPr>
          <p:cNvSpPr/>
          <p:nvPr/>
        </p:nvSpPr>
        <p:spPr>
          <a:xfrm>
            <a:off x="5542788" y="519317"/>
            <a:ext cx="1106424" cy="506321"/>
          </a:xfrm>
          <a:prstGeom prst="flowChartDecision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4051491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82A245-C2A2-6C58-5F5E-A36B01E2F7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44880"/>
            <a:ext cx="10515600" cy="4998403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Hark, the loud celestial hymn,</a:t>
            </a:r>
            <a:b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Angel choirs above are raising.</a:t>
            </a:r>
            <a:b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Cherubim and seraphim,</a:t>
            </a:r>
            <a:b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In unceasing chorus praising,</a:t>
            </a:r>
          </a:p>
          <a:p>
            <a:pPr marL="0" indent="0" algn="ctr">
              <a:lnSpc>
                <a:spcPct val="100000"/>
              </a:lnSpc>
              <a:buNone/>
            </a:pPr>
            <a:br>
              <a:rPr lang="en-US" sz="8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Fill the heav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ens</a:t>
            </a:r>
            <a: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with sweet accord:</a:t>
            </a:r>
            <a:b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Holy, Holy, Holy Lord.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Fill the heav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ens</a:t>
            </a:r>
            <a: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with sweet accord:</a:t>
            </a:r>
            <a:b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Holy, Holy, Holy Lord.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Flowchart: Decision 3">
            <a:extLst>
              <a:ext uri="{FF2B5EF4-FFF2-40B4-BE49-F238E27FC236}">
                <a16:creationId xmlns:a16="http://schemas.microsoft.com/office/drawing/2014/main" id="{AA0447BC-CC86-ED0C-8329-93BF102B2A7B}"/>
              </a:ext>
            </a:extLst>
          </p:cNvPr>
          <p:cNvSpPr/>
          <p:nvPr/>
        </p:nvSpPr>
        <p:spPr>
          <a:xfrm>
            <a:off x="5542788" y="519317"/>
            <a:ext cx="1106424" cy="506321"/>
          </a:xfrm>
          <a:prstGeom prst="flowChartDecision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589878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82A245-C2A2-6C58-5F5E-A36B01E2F7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44880"/>
            <a:ext cx="10515600" cy="4998403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38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Lo! the apostolic train</a:t>
            </a:r>
            <a:br>
              <a:rPr lang="en-US" sz="38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38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Join Thy </a:t>
            </a:r>
            <a:r>
              <a:rPr lang="en-US" sz="3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</a:t>
            </a:r>
            <a:r>
              <a:rPr lang="en-US" sz="38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acred </a:t>
            </a:r>
            <a:r>
              <a:rPr lang="en-US" sz="3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</a:t>
            </a:r>
            <a:r>
              <a:rPr lang="en-US" sz="38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ame to hallow.</a:t>
            </a:r>
            <a:br>
              <a:rPr lang="en-US" sz="38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38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Prophets swell the glad refrain,</a:t>
            </a:r>
            <a:br>
              <a:rPr lang="en-US" sz="38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38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And the blessed martyrs follow,</a:t>
            </a:r>
          </a:p>
          <a:p>
            <a:pPr marL="0" indent="0" algn="ctr">
              <a:lnSpc>
                <a:spcPct val="100000"/>
              </a:lnSpc>
              <a:buNone/>
            </a:pPr>
            <a:br>
              <a:rPr lang="en-US" sz="8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38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And, from morn till set of sun,</a:t>
            </a:r>
            <a:br>
              <a:rPr lang="en-US" sz="38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38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Through the church the song goes on.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38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And, from morn till set of sun,</a:t>
            </a:r>
            <a:br>
              <a:rPr lang="en-US" sz="38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38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Through the church the song goes on.</a:t>
            </a:r>
            <a:endParaRPr lang="en-ZA" sz="3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Flowchart: Decision 3">
            <a:extLst>
              <a:ext uri="{FF2B5EF4-FFF2-40B4-BE49-F238E27FC236}">
                <a16:creationId xmlns:a16="http://schemas.microsoft.com/office/drawing/2014/main" id="{B2B6388B-1B1D-792A-61DE-4B0A3F4A96FD}"/>
              </a:ext>
            </a:extLst>
          </p:cNvPr>
          <p:cNvSpPr/>
          <p:nvPr/>
        </p:nvSpPr>
        <p:spPr>
          <a:xfrm>
            <a:off x="5542788" y="519317"/>
            <a:ext cx="1106424" cy="506321"/>
          </a:xfrm>
          <a:prstGeom prst="flowChartDecision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  <p:sp>
        <p:nvSpPr>
          <p:cNvPr id="2" name="Arrow: Down 1">
            <a:extLst>
              <a:ext uri="{FF2B5EF4-FFF2-40B4-BE49-F238E27FC236}">
                <a16:creationId xmlns:a16="http://schemas.microsoft.com/office/drawing/2014/main" id="{5CF74B73-C5FE-A3C3-DDAB-94C282E33688}"/>
              </a:ext>
            </a:extLst>
          </p:cNvPr>
          <p:cNvSpPr/>
          <p:nvPr/>
        </p:nvSpPr>
        <p:spPr>
          <a:xfrm>
            <a:off x="4080521" y="6115585"/>
            <a:ext cx="4030958" cy="405555"/>
          </a:xfrm>
          <a:prstGeom prst="downArrow">
            <a:avLst>
              <a:gd name="adj1" fmla="val 69841"/>
              <a:gd name="adj2" fmla="val 71739"/>
            </a:avLst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17B9123-67FE-D533-DED2-282A00BCAD7B}"/>
              </a:ext>
            </a:extLst>
          </p:cNvPr>
          <p:cNvSpPr txBox="1"/>
          <p:nvPr/>
        </p:nvSpPr>
        <p:spPr>
          <a:xfrm>
            <a:off x="4204054" y="6081970"/>
            <a:ext cx="378389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400" b="1" i="1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Grand Dieu, nous </a:t>
            </a:r>
            <a:r>
              <a:rPr lang="en-US" sz="1400" b="1" i="1" dirty="0" err="1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Te</a:t>
            </a:r>
            <a:r>
              <a:rPr lang="en-US" sz="1400" b="1" i="1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1400" b="1" i="1" dirty="0" err="1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glorifions</a:t>
            </a:r>
            <a:endParaRPr lang="en-US" sz="1400" b="1" i="1" dirty="0">
              <a:solidFill>
                <a:srgbClr val="FFFF00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4403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82A245-C2A2-6C58-5F5E-A36B01E2F7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63071"/>
            <a:ext cx="10515600" cy="4998403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Grand Dieu, nous </a:t>
            </a:r>
            <a:r>
              <a:rPr lang="en-US" sz="3600" b="1" i="0" dirty="0" err="1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Te</a:t>
            </a:r>
            <a: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600" b="1" i="0" dirty="0" err="1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glorifions</a:t>
            </a:r>
            <a: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Nous 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célébrons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Tes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louanges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Eternel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nous 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T’exaltons</a:t>
            </a:r>
            <a:endParaRPr lang="en-US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De concert avec les 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anges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 algn="ctr">
              <a:lnSpc>
                <a:spcPct val="100000"/>
              </a:lnSpc>
              <a:buNone/>
            </a:pPr>
            <a:endParaRPr lang="en-US" sz="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Et 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prosternés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devant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Toi,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Nous 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T’adorons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O Grand Roi!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Et 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prosternés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devant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Toi,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Nous 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T’adorons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O Grand Roi!</a:t>
            </a:r>
          </a:p>
          <a:p>
            <a:pPr marL="0" indent="0" algn="ctr">
              <a:lnSpc>
                <a:spcPct val="100000"/>
              </a:lnSpc>
              <a:buNone/>
            </a:pPr>
            <a:endParaRPr lang="en-US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endParaRPr lang="en-US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endParaRPr lang="en-US" sz="3600" b="1" i="0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br>
              <a:rPr lang="en-US" sz="3600" b="1" i="0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US" sz="3600" b="1" i="0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Flowchart: Decision 3">
            <a:extLst>
              <a:ext uri="{FF2B5EF4-FFF2-40B4-BE49-F238E27FC236}">
                <a16:creationId xmlns:a16="http://schemas.microsoft.com/office/drawing/2014/main" id="{FDB01DB3-440A-40F0-895E-70F52338FA36}"/>
              </a:ext>
            </a:extLst>
          </p:cNvPr>
          <p:cNvSpPr/>
          <p:nvPr/>
        </p:nvSpPr>
        <p:spPr>
          <a:xfrm>
            <a:off x="5542788" y="234837"/>
            <a:ext cx="1106424" cy="506321"/>
          </a:xfrm>
          <a:prstGeom prst="flowChartDecision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  <p:sp>
        <p:nvSpPr>
          <p:cNvPr id="5" name="Action Button: End 3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C3CAEF63-08FE-79C0-68B9-461740A6676F}"/>
              </a:ext>
            </a:extLst>
          </p:cNvPr>
          <p:cNvSpPr/>
          <p:nvPr/>
        </p:nvSpPr>
        <p:spPr>
          <a:xfrm>
            <a:off x="5812612" y="6434941"/>
            <a:ext cx="566777" cy="95268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  <a:effectLst>
            <a:glow rad="101600">
              <a:srgbClr val="FF000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615668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14D2C6-165B-93F6-BE17-917C454AC2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ZA"/>
          </a:p>
        </p:txBody>
      </p:sp>
      <p:pic>
        <p:nvPicPr>
          <p:cNvPr id="5" name="Content Placeholder 4" descr="Table&#10;&#10;Description automatically generated">
            <a:extLst>
              <a:ext uri="{FF2B5EF4-FFF2-40B4-BE49-F238E27FC236}">
                <a16:creationId xmlns:a16="http://schemas.microsoft.com/office/drawing/2014/main" id="{8C549A04-40B1-EA87-1A9F-C5AFCA0CFA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0575819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778</TotalTime>
  <Words>254</Words>
  <Application>Microsoft Office PowerPoint</Application>
  <PresentationFormat>Widescreen</PresentationFormat>
  <Paragraphs>30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Cambria</vt:lpstr>
      <vt:lpstr>Office Theme</vt:lpstr>
      <vt:lpstr>Holy God, we praise  Thy Name  [+Solfa: ¾]  819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Holy God, we praise  Thy Name.</dc:title>
  <dc:creator>Ukelo Alimange</dc:creator>
  <cp:lastModifiedBy>Ukelo Alimange</cp:lastModifiedBy>
  <cp:revision>6</cp:revision>
  <dcterms:created xsi:type="dcterms:W3CDTF">2022-08-04T19:18:20Z</dcterms:created>
  <dcterms:modified xsi:type="dcterms:W3CDTF">2023-02-19T18:19:52Z</dcterms:modified>
</cp:coreProperties>
</file>