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  <p:sldId id="268" r:id="rId7"/>
    <p:sldId id="269" r:id="rId8"/>
    <p:sldId id="272" r:id="rId9"/>
    <p:sldId id="275" r:id="rId10"/>
    <p:sldId id="273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9" d="100"/>
          <a:sy n="79" d="100"/>
        </p:scale>
        <p:origin x="39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938043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217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6058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6798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3266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17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581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99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651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726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4747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37566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0648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151997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4695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1259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9657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A4A3D9D0-8DEB-4064-9F3D-7B7BC6B6D605}" type="datetimeFigureOut">
              <a:rPr lang="en-US" smtClean="0"/>
              <a:t>9/24/2025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821ABB3A-EE90-4DDC-A860-D88A7AF75B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98422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Bevel 4"/>
          <p:cNvSpPr/>
          <p:nvPr/>
        </p:nvSpPr>
        <p:spPr>
          <a:xfrm>
            <a:off x="5216129" y="2753836"/>
            <a:ext cx="1007604" cy="944951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  <a:p>
            <a:pPr algn="ctr"/>
            <a:r>
              <a:rPr lang="en-GB" sz="72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E</a:t>
            </a:r>
          </a:p>
          <a:p>
            <a:pPr algn="ctr"/>
            <a:endParaRPr lang="en-ZA" sz="72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  <p:sp>
        <p:nvSpPr>
          <p:cNvPr id="6" name="Content Placeholder 2"/>
          <p:cNvSpPr txBox="1">
            <a:spLocks/>
          </p:cNvSpPr>
          <p:nvPr/>
        </p:nvSpPr>
        <p:spPr>
          <a:xfrm>
            <a:off x="361071" y="343628"/>
            <a:ext cx="10677378" cy="2633716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1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48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HOLY SPIRIT, FAITHFUL GUIDE</a:t>
            </a:r>
          </a:p>
          <a:p>
            <a:pPr algn="ctr"/>
            <a:r>
              <a:rPr lang="en-ZA" sz="4800" b="1" dirty="0">
                <a:solidFill>
                  <a:schemeClr val="tx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757</a:t>
            </a:r>
            <a:endParaRPr lang="en-ZA" sz="4800" dirty="0">
              <a:solidFill>
                <a:schemeClr val="tx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036622" y="1993763"/>
            <a:ext cx="133882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ZA" sz="2400" b="1" dirty="0">
                <a:latin typeface="Cambria" panose="02040503050406030204" pitchFamily="18" charset="0"/>
                <a:ea typeface="Cambria" panose="02040503050406030204" pitchFamily="18" charset="0"/>
              </a:rPr>
              <a:t>[+ </a:t>
            </a:r>
            <a:r>
              <a:rPr lang="en-ZA" sz="2400" b="1" dirty="0" err="1">
                <a:latin typeface="Cambria" panose="02040503050406030204" pitchFamily="18" charset="0"/>
                <a:ea typeface="Cambria" panose="02040503050406030204" pitchFamily="18" charset="0"/>
              </a:rPr>
              <a:t>solfa</a:t>
            </a:r>
            <a:r>
              <a:rPr lang="en-ZA" sz="2400" b="1" dirty="0">
                <a:latin typeface="Cambria" panose="02040503050406030204" pitchFamily="18" charset="0"/>
                <a:ea typeface="Cambria" panose="02040503050406030204" pitchFamily="18" charset="0"/>
              </a:rPr>
              <a:t>]</a:t>
            </a:r>
            <a:endParaRPr lang="en-ZA" sz="2400" dirty="0"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8561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03413"/>
            <a:ext cx="12192000" cy="6172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Holy Spirit, faithful Guide,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Ever near the Christian's side,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Gently lead us by the hand,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Pilgrims in the desert land.</a:t>
            </a:r>
          </a:p>
          <a:p>
            <a:pPr marL="0" indent="0" algn="ctr">
              <a:buNone/>
            </a:pP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Weary souls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fore'er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rejoice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When they hear that sweetest voice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Whisper softly: "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Wand'rer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 come!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Follow Me, I'll guide you Home."</a:t>
            </a:r>
            <a:endParaRPr lang="en-US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26613" y="-1061"/>
            <a:ext cx="1338773" cy="56689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12425042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70648"/>
            <a:ext cx="12192000" cy="6172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Ever present, truest Friend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Ever near Your aid to lend,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Leave us not to doubt or fear,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Wand'ring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on in darkness drear.</a:t>
            </a:r>
          </a:p>
          <a:p>
            <a:pPr marL="0" indent="0" algn="ctr">
              <a:buNone/>
            </a:pP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When the raging storms assail,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Hearts grow faint and hopes, too, fail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Whisper softly: "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Wand'rer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 come!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Follow Me, I'll guide you Home.“</a:t>
            </a:r>
          </a:p>
          <a:p>
            <a:pPr marL="0" indent="0" algn="ctr">
              <a:buNone/>
            </a:pPr>
            <a:endParaRPr lang="en-US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26613" y="0"/>
            <a:ext cx="1338773" cy="56689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968092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0685"/>
            <a:ext cx="12192000" cy="6172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When our life on earth shall cease,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Guide us into sweet release.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Wading through the dismal flood,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Pleading naught but Jesus' blood;</a:t>
            </a:r>
          </a:p>
          <a:p>
            <a:pPr marL="0" indent="0" algn="ctr">
              <a:buNone/>
            </a:pP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Still the fear that may arise,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Grant assurance of the prize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Whisper softly: "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Wand'rer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 come!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Follow Me, I'll guide you Home."</a:t>
            </a:r>
            <a:endParaRPr lang="en-US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26612" y="38629"/>
            <a:ext cx="1338773" cy="56689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2" name="Down Arrow 1"/>
          <p:cNvSpPr/>
          <p:nvPr/>
        </p:nvSpPr>
        <p:spPr>
          <a:xfrm>
            <a:off x="4427340" y="6363869"/>
            <a:ext cx="3337315" cy="502079"/>
          </a:xfrm>
          <a:prstGeom prst="downArrow">
            <a:avLst>
              <a:gd name="adj1" fmla="val 72755"/>
              <a:gd name="adj2" fmla="val 5000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Nkosi</a:t>
            </a: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28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yethu</a:t>
            </a:r>
            <a:endParaRPr lang="en-US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601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0685"/>
            <a:ext cx="12192000" cy="6172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Nkosi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yethu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enkulu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Si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qondise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phezulu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Ngokukhuleka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kwethu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Noma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amabiz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ethu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;</a:t>
            </a:r>
          </a:p>
          <a:p>
            <a:pPr marL="0" indent="0" algn="ctr">
              <a:buNone/>
            </a:pP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A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khon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ezulwini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na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?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Izwi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li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yaphendula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: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“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Mhambi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mhambi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woza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la: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Nqokuqondis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’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ekhaya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."</a:t>
            </a:r>
            <a:endParaRPr lang="en-US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26612" y="38219"/>
            <a:ext cx="1338773" cy="56689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</a:p>
        </p:txBody>
      </p:sp>
      <p:sp>
        <p:nvSpPr>
          <p:cNvPr id="6" name="Down Arrow 5"/>
          <p:cNvSpPr/>
          <p:nvPr/>
        </p:nvSpPr>
        <p:spPr>
          <a:xfrm>
            <a:off x="4716943" y="6355921"/>
            <a:ext cx="2758113" cy="502079"/>
          </a:xfrm>
          <a:prstGeom prst="downArrow">
            <a:avLst>
              <a:gd name="adj1" fmla="val 72187"/>
              <a:gd name="adj2" fmla="val 5000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Siku</a:t>
            </a:r>
            <a:r>
              <a:rPr lang="en-ZA" sz="2800" b="1" i="1" dirty="0">
                <a:solidFill>
                  <a:srgbClr val="FFFF00"/>
                </a:solidFill>
                <a:latin typeface="Cambria" panose="02040503050406030204" pitchFamily="18" charset="0"/>
              </a:rPr>
              <a:t> </a:t>
            </a:r>
            <a:r>
              <a:rPr lang="en-ZA" sz="2800" b="1" i="1" dirty="0" err="1">
                <a:solidFill>
                  <a:srgbClr val="FFFF00"/>
                </a:solidFill>
                <a:latin typeface="Cambria" panose="02040503050406030204" pitchFamily="18" charset="0"/>
              </a:rPr>
              <a:t>zetu</a:t>
            </a:r>
            <a:endParaRPr lang="en-US" sz="2800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6883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0685"/>
            <a:ext cx="12192000" cy="6172200"/>
          </a:xfrm>
        </p:spPr>
        <p:txBody>
          <a:bodyPr>
            <a:noAutofit/>
          </a:bodyPr>
          <a:lstStyle/>
          <a:p>
            <a:pPr marL="0" indent="0" algn="ctr">
              <a:buNone/>
            </a:pP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Siku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zetu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za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kazi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,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Zikiwa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zimekwisha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.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Wala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hatuna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tama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Ila </a:t>
            </a:r>
            <a:r>
              <a:rPr lang="en-ZA" sz="4000" b="1">
                <a:solidFill>
                  <a:schemeClr val="tx1"/>
                </a:solidFill>
                <a:latin typeface="Cambria" panose="02040503050406030204" pitchFamily="18" charset="0"/>
              </a:rPr>
              <a:t>mbingu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na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sala;</a:t>
            </a:r>
          </a:p>
          <a:p>
            <a:pPr marL="0" indent="0" algn="ctr">
              <a:buNone/>
            </a:pP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Utupe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kusikia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Sauti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ya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upole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: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“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Msafiri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fuata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:</a:t>
            </a:r>
            <a:b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</a:b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Naongoza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 </a:t>
            </a:r>
            <a:r>
              <a:rPr lang="en-ZA" sz="4000" b="1" dirty="0" err="1">
                <a:solidFill>
                  <a:schemeClr val="tx1"/>
                </a:solidFill>
                <a:latin typeface="Cambria" panose="02040503050406030204" pitchFamily="18" charset="0"/>
              </a:rPr>
              <a:t>nyumbani</a:t>
            </a:r>
            <a:r>
              <a:rPr lang="en-ZA" sz="4000" b="1" dirty="0">
                <a:solidFill>
                  <a:schemeClr val="tx1"/>
                </a:solidFill>
                <a:latin typeface="Cambria" panose="02040503050406030204" pitchFamily="18" charset="0"/>
              </a:rPr>
              <a:t>."</a:t>
            </a:r>
            <a:endParaRPr lang="en-US" sz="4000" b="1" dirty="0">
              <a:solidFill>
                <a:schemeClr val="tx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5426612" y="38219"/>
            <a:ext cx="1338773" cy="566896"/>
          </a:xfrm>
          <a:prstGeom prst="diamond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</a:p>
        </p:txBody>
      </p:sp>
      <p:sp>
        <p:nvSpPr>
          <p:cNvPr id="5" name="Action Button: End 4">
            <a:hlinkClick r:id="" action="ppaction://hlinkshowjump?jump=lastslide" highlightClick="1"/>
          </p:cNvPr>
          <p:cNvSpPr/>
          <p:nvPr/>
        </p:nvSpPr>
        <p:spPr>
          <a:xfrm>
            <a:off x="5705524" y="6483478"/>
            <a:ext cx="780951" cy="139483"/>
          </a:xfrm>
          <a:prstGeom prst="actionButtonEnd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176052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 rotWithShape="1">
          <a:blip r:embed="rId2" cstate="print">
            <a:biLevel thresh="50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artisticPhotocopy/>
                    </a14:imgEffect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1397"/>
          <a:stretch/>
        </p:blipFill>
        <p:spPr>
          <a:xfrm>
            <a:off x="0" y="-23446"/>
            <a:ext cx="12192000" cy="6858000"/>
          </a:xfrm>
        </p:spPr>
      </p:pic>
    </p:spTree>
    <p:extLst>
      <p:ext uri="{BB962C8B-B14F-4D97-AF65-F5344CB8AC3E}">
        <p14:creationId xmlns:p14="http://schemas.microsoft.com/office/powerpoint/2010/main" val="1840173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d42dc32-f564-4da9-885c-07f0455fcf06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055ACAF172B944A892FFF6C1C227725" ma:contentTypeVersion="6" ma:contentTypeDescription="Create a new document." ma:contentTypeScope="" ma:versionID="ce9ed133af269910c54b2788924463cf">
  <xsd:schema xmlns:xsd="http://www.w3.org/2001/XMLSchema" xmlns:xs="http://www.w3.org/2001/XMLSchema" xmlns:p="http://schemas.microsoft.com/office/2006/metadata/properties" xmlns:ns3="5d42dc32-f564-4da9-885c-07f0455fcf06" targetNamespace="http://schemas.microsoft.com/office/2006/metadata/properties" ma:root="true" ma:fieldsID="5943afdd194c88977d61b4ce062b98c7" ns3:_="">
    <xsd:import namespace="5d42dc32-f564-4da9-885c-07f0455fcf06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ObjectDetectorVersion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42dc32-f564-4da9-885c-07f0455fcf06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13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F7CAC25-92CE-47B1-BB7F-758E38F544E3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purl.org/dc/elements/1.1/"/>
    <ds:schemaRef ds:uri="5d42dc32-f564-4da9-885c-07f0455fcf06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31A34D4-FDEC-43A3-9BFA-ECB4F49BB88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CE202DBD-BCFE-4238-BE67-225216CDF2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d42dc32-f564-4da9-885c-07f0455fcf0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796</TotalTime>
  <Words>289</Words>
  <Application>Microsoft Office PowerPoint</Application>
  <PresentationFormat>Widescreen</PresentationFormat>
  <Paragraphs>23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Cambria</vt:lpstr>
      <vt:lpstr>Century Gothic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</dc:creator>
  <cp:lastModifiedBy>DCT Choir</cp:lastModifiedBy>
  <cp:revision>51</cp:revision>
  <dcterms:created xsi:type="dcterms:W3CDTF">2019-06-12T05:15:51Z</dcterms:created>
  <dcterms:modified xsi:type="dcterms:W3CDTF">2025-09-24T16:48:51Z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0x010100F055ACAF172B944A892FFF6C1C227725</vt:lpwstr>
  </property>
</Properties>
</file>