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85" r:id="rId4"/>
    <p:sldId id="280" r:id="rId5"/>
    <p:sldId id="289" r:id="rId6"/>
    <p:sldId id="286" r:id="rId7"/>
    <p:sldId id="279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60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en-ZA" sz="6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</a:t>
            </a:r>
            <a:r>
              <a:rPr lang="en-ZA" sz="6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Deep </a:t>
            </a:r>
            <a:br>
              <a:rPr lang="en-ZA" sz="6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</a:t>
            </a:r>
            <a:r>
              <a:rPr lang="en-ZA" sz="6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Father’s </a:t>
            </a:r>
            <a:r>
              <a:rPr lang="en-ZA" sz="6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Love</a:t>
            </a:r>
            <a:r>
              <a:rPr lang="en-ZA" sz="8000" dirty="0" smtClean="0">
                <a:solidFill>
                  <a:schemeClr val="bg1"/>
                </a:solidFill>
                <a:latin typeface="Bodoni MT" panose="02070603080606020203" pitchFamily="18" charset="0"/>
              </a:rPr>
              <a:t/>
            </a:r>
            <a:br>
              <a:rPr lang="en-ZA" sz="8000" dirty="0" smtClean="0">
                <a:solidFill>
                  <a:schemeClr val="bg1"/>
                </a:solidFill>
                <a:latin typeface="Bodoni MT" panose="02070603080606020203" pitchFamily="18" charset="0"/>
              </a:rPr>
            </a:br>
            <a:r>
              <a:rPr lang="en-ZA" sz="4800" b="1" dirty="0" smtClean="0">
                <a:solidFill>
                  <a:schemeClr val="bg1"/>
                </a:solidFill>
                <a:latin typeface="Bodoni MT" panose="02070603080606020203" pitchFamily="18" charset="0"/>
              </a:rPr>
              <a:t>706</a:t>
            </a:r>
            <a:r>
              <a:rPr lang="en-ZA" sz="8000" dirty="0" smtClean="0">
                <a:solidFill>
                  <a:schemeClr val="bg1"/>
                </a:solidFill>
                <a:latin typeface="Bodoni MT" panose="02070603080606020203" pitchFamily="18" charset="0"/>
              </a:rPr>
              <a:t/>
            </a:r>
            <a:br>
              <a:rPr lang="en-ZA" sz="8000" dirty="0" smtClean="0">
                <a:solidFill>
                  <a:schemeClr val="bg1"/>
                </a:solidFill>
                <a:latin typeface="Bodoni MT" panose="02070603080606020203" pitchFamily="18" charset="0"/>
              </a:rPr>
            </a:br>
            <a:endParaRPr lang="en-ZA" sz="8000" dirty="0">
              <a:solidFill>
                <a:schemeClr val="bg1"/>
              </a:solidFill>
              <a:latin typeface="Bodoni MT" panose="02070603080606020203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31409" y="4267200"/>
            <a:ext cx="1257300" cy="940041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 </a:t>
            </a:r>
            <a:endParaRPr lang="en-ZA" sz="44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554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2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deep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Father’s love for us,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vast beyond all measure,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He should give His only Son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make a wretch His treasure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en-ZA" sz="12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great the pain of searing loss –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Father turns His face away,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As wounds which mar the Chosen One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Bring many sons to glory.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074330" y="304800"/>
            <a:ext cx="995340" cy="553212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154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Why should I gain from His reward?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cannot give an answer;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this I know with all my heart –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Blood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has paid my ransom.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505200" y="970788"/>
            <a:ext cx="2133600" cy="553212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984008" y="959836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latin typeface="Cambria" panose="02040503050406030204" pitchFamily="18" charset="0"/>
              </a:rPr>
              <a:t>Chorus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128680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2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Behold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Man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upon a cross,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sin upon His shoulders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poured out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life unto death, 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transgressors can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live.</a:t>
            </a:r>
          </a:p>
          <a:p>
            <a:pPr marL="0" indent="0" algn="ctr">
              <a:buNone/>
            </a:pPr>
            <a:endParaRPr lang="en-ZA" sz="12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took upon Him all our pain,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 bruised for our iniquities;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all, like sheep, were gone astray,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He brought us back in His Ways.</a:t>
            </a: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600" dirty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en-ZA" sz="1600" dirty="0">
                <a:solidFill>
                  <a:schemeClr val="bg1"/>
                </a:solidFill>
              </a:rPr>
              <a:t/>
            </a:r>
            <a:br>
              <a:rPr lang="en-ZA" sz="1600" dirty="0">
                <a:solidFill>
                  <a:schemeClr val="bg1"/>
                </a:solidFill>
              </a:rPr>
            </a:br>
            <a:r>
              <a:rPr lang="en-ZA" sz="1600" dirty="0">
                <a:solidFill>
                  <a:schemeClr val="bg1"/>
                </a:solidFill>
              </a:rPr>
              <a:t> </a:t>
            </a:r>
            <a:endParaRPr lang="en-ZA" sz="1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074330" y="304800"/>
            <a:ext cx="995340" cy="553212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72367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Why should I gain from His reward?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cannot give an answer;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this I know with all my heart –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Blood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has paid my ransom.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505200" y="970788"/>
            <a:ext cx="2133600" cy="553212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984008" y="959836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latin typeface="Cambria" panose="02040503050406030204" pitchFamily="18" charset="0"/>
              </a:rPr>
              <a:t>Chorus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143450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2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 my sin that held Him there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Until it was accomplished;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dying breath has brought me life –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know that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‘It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finished’.</a:t>
            </a:r>
          </a:p>
          <a:p>
            <a:pPr marL="0" indent="0" algn="ctr">
              <a:buNone/>
            </a:pPr>
            <a:endParaRPr lang="en-ZA" sz="12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not boast in anything,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 gifts, no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po’er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no wisdom;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I will boast in Jesus Christ,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death and resurrection.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074330" y="304800"/>
            <a:ext cx="995340" cy="553212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811801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400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Why should I gain from His reward?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cannot give an answer;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this I know with all my heart –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Blood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has paid my ransom.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055660" y="5129784"/>
            <a:ext cx="1042416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Diamond 6"/>
          <p:cNvSpPr/>
          <p:nvPr/>
        </p:nvSpPr>
        <p:spPr>
          <a:xfrm>
            <a:off x="3505200" y="970788"/>
            <a:ext cx="2133600" cy="553212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984008" y="959836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latin typeface="Cambria" panose="02040503050406030204" pitchFamily="18" charset="0"/>
              </a:rPr>
              <a:t>Chorus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161765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</TotalTime>
  <Words>56</Words>
  <Application>Microsoft Office PowerPoint</Application>
  <PresentationFormat>On-screen Show (4:3)</PresentationFormat>
  <Paragraphs>44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Bodoni MT</vt:lpstr>
      <vt:lpstr>Calibri</vt:lpstr>
      <vt:lpstr>Cambria</vt:lpstr>
      <vt:lpstr>Office Theme</vt:lpstr>
      <vt:lpstr>How Deep  the Father’s Love 706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Amen-Amen</dc:title>
  <dc:creator>Ualimange</dc:creator>
  <cp:lastModifiedBy>c</cp:lastModifiedBy>
  <cp:revision>74</cp:revision>
  <dcterms:created xsi:type="dcterms:W3CDTF">2006-08-16T00:00:00Z</dcterms:created>
  <dcterms:modified xsi:type="dcterms:W3CDTF">2019-10-27T01:31:24Z</dcterms:modified>
</cp:coreProperties>
</file>