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70" r:id="rId7"/>
    <p:sldId id="265" r:id="rId8"/>
    <p:sldId id="271" r:id="rId9"/>
    <p:sldId id="266" r:id="rId10"/>
    <p:sldId id="272" r:id="rId11"/>
    <p:sldId id="267" r:id="rId12"/>
    <p:sldId id="269" r:id="rId13"/>
    <p:sldId id="273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4" d="100"/>
          <a:sy n="84" d="100"/>
        </p:scale>
        <p:origin x="629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B9EAE-B907-47AA-AF4A-5F114122B0C7}" type="datetimeFigureOut">
              <a:rPr lang="en-US" smtClean="0"/>
              <a:t>2/6/2025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608C5-8F6C-4FD6-879C-42D9AB056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1314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B9EAE-B907-47AA-AF4A-5F114122B0C7}" type="datetimeFigureOut">
              <a:rPr lang="en-US" smtClean="0"/>
              <a:t>2/6/2025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608C5-8F6C-4FD6-879C-42D9AB056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5114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B9EAE-B907-47AA-AF4A-5F114122B0C7}" type="datetimeFigureOut">
              <a:rPr lang="en-US" smtClean="0"/>
              <a:t>2/6/2025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608C5-8F6C-4FD6-879C-42D9AB056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0955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B9EAE-B907-47AA-AF4A-5F114122B0C7}" type="datetimeFigureOut">
              <a:rPr lang="en-US" smtClean="0"/>
              <a:t>2/6/2025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608C5-8F6C-4FD6-879C-42D9AB056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397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B9EAE-B907-47AA-AF4A-5F114122B0C7}" type="datetimeFigureOut">
              <a:rPr lang="en-US" smtClean="0"/>
              <a:t>2/6/2025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608C5-8F6C-4FD6-879C-42D9AB056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1247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B9EAE-B907-47AA-AF4A-5F114122B0C7}" type="datetimeFigureOut">
              <a:rPr lang="en-US" smtClean="0"/>
              <a:t>2/6/2025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608C5-8F6C-4FD6-879C-42D9AB056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0844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B9EAE-B907-47AA-AF4A-5F114122B0C7}" type="datetimeFigureOut">
              <a:rPr lang="en-US" smtClean="0"/>
              <a:t>2/6/2025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608C5-8F6C-4FD6-879C-42D9AB056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0737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B9EAE-B907-47AA-AF4A-5F114122B0C7}" type="datetimeFigureOut">
              <a:rPr lang="en-US" smtClean="0"/>
              <a:t>2/6/2025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608C5-8F6C-4FD6-879C-42D9AB056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996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B9EAE-B907-47AA-AF4A-5F114122B0C7}" type="datetimeFigureOut">
              <a:rPr lang="en-US" smtClean="0"/>
              <a:t>2/6/2025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608C5-8F6C-4FD6-879C-42D9AB056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980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B9EAE-B907-47AA-AF4A-5F114122B0C7}" type="datetimeFigureOut">
              <a:rPr lang="en-US" smtClean="0"/>
              <a:t>2/6/2025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608C5-8F6C-4FD6-879C-42D9AB056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7223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B9EAE-B907-47AA-AF4A-5F114122B0C7}" type="datetimeFigureOut">
              <a:rPr lang="en-US" smtClean="0"/>
              <a:t>2/6/2025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608C5-8F6C-4FD6-879C-42D9AB056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449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2B9EAE-B907-47AA-AF4A-5F114122B0C7}" type="datetimeFigureOut">
              <a:rPr lang="en-US" smtClean="0"/>
              <a:t>2/6/2025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0608C5-8F6C-4FD6-879C-42D9AB056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53829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3880" y="389965"/>
            <a:ext cx="11064240" cy="6024282"/>
          </a:xfrm>
          <a:solidFill>
            <a:schemeClr val="tx1"/>
          </a:solidFill>
        </p:spPr>
        <p:txBody>
          <a:bodyPr>
            <a:normAutofit fontScale="90000"/>
          </a:bodyPr>
          <a:lstStyle/>
          <a:p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  <a:t>How Far From Home?</a:t>
            </a: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sz="2000" b="1" dirty="0">
                <a:solidFill>
                  <a:schemeClr val="bg1"/>
                </a:solidFill>
                <a:latin typeface="Cambria" panose="02040503050406030204" pitchFamily="18" charset="0"/>
              </a:rPr>
              <a:t>[+</a:t>
            </a:r>
            <a:r>
              <a:rPr lang="en-ZA" sz="2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solfa</a:t>
            </a:r>
            <a:r>
              <a:rPr lang="en-ZA" sz="2000" b="1" dirty="0">
                <a:solidFill>
                  <a:schemeClr val="bg1"/>
                </a:solidFill>
                <a:latin typeface="Cambria" panose="02040503050406030204" pitchFamily="18" charset="0"/>
              </a:rPr>
              <a:t>]</a:t>
            </a: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br>
              <a:rPr lang="en-ZA" sz="2700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754</a:t>
            </a: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endParaRPr lang="en-US" dirty="0">
              <a:solidFill>
                <a:srgbClr val="FFFF00"/>
              </a:solidFill>
            </a:endParaRPr>
          </a:p>
        </p:txBody>
      </p:sp>
      <p:sp>
        <p:nvSpPr>
          <p:cNvPr id="4" name="Bevel 3"/>
          <p:cNvSpPr/>
          <p:nvPr/>
        </p:nvSpPr>
        <p:spPr>
          <a:xfrm>
            <a:off x="5552123" y="3735178"/>
            <a:ext cx="1087754" cy="1034045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F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0597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51647" y="0"/>
            <a:ext cx="10515600" cy="6858001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lnSpc>
                <a:spcPct val="100000"/>
              </a:lnSpc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lnSpc>
                <a:spcPct val="100000"/>
              </a:lnSpc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How far from Home? I asked, as on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I bent my steps-the watchman spoke: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“The long, dark night is almost gone,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The morning soon will break.”</a:t>
            </a:r>
          </a:p>
        </p:txBody>
      </p:sp>
      <p:sp>
        <p:nvSpPr>
          <p:cNvPr id="4" name="Diamond 3"/>
          <p:cNvSpPr/>
          <p:nvPr/>
        </p:nvSpPr>
        <p:spPr>
          <a:xfrm>
            <a:off x="5359675" y="588678"/>
            <a:ext cx="1472650" cy="624548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2357618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51647" y="0"/>
            <a:ext cx="10515600" cy="6858001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  <a:buNone/>
            </a:pP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lnSpc>
                <a:spcPct val="100000"/>
              </a:lnSpc>
              <a:buNone/>
            </a:pP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lnSpc>
                <a:spcPct val="100000"/>
              </a:lnSpc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“Then weep no more, but speed thy flight,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With Hope’s bright star Thy  guiding ray,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Till Thou shall reach the realms of Light,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In Everlasting Day.”</a:t>
            </a:r>
            <a:endParaRPr lang="en-US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5359675" y="588678"/>
            <a:ext cx="1472650" cy="624548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518762" y="662498"/>
            <a:ext cx="1237839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5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US" sz="25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9451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0"/>
            <a:ext cx="10515600" cy="6858000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lnSpc>
                <a:spcPct val="100000"/>
              </a:lnSpc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lnSpc>
                <a:spcPct val="100000"/>
              </a:lnSpc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I asked the warrior on the field;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This was his soul-inspiring song: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“With courage, bold, the sword I’ll wield,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The battle is not long.”</a:t>
            </a:r>
          </a:p>
          <a:p>
            <a:pPr marL="0" indent="0" algn="ctr">
              <a:lnSpc>
                <a:spcPct val="100000"/>
              </a:lnSpc>
              <a:buNone/>
            </a:pPr>
            <a:b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endParaRPr lang="en-US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5359675" y="588678"/>
            <a:ext cx="1472650" cy="624548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550658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0"/>
            <a:ext cx="10515600" cy="6858000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  <a:buNone/>
            </a:pP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lnSpc>
                <a:spcPct val="100000"/>
              </a:lnSpc>
              <a:buNone/>
            </a:pP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lnSpc>
                <a:spcPct val="100000"/>
              </a:lnSpc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“Then weep no more, but well endure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The conflict, till thy work is done;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For this we know, the prize is sure,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When victory is won.”</a:t>
            </a:r>
          </a:p>
          <a:p>
            <a:pPr marL="0" indent="0" algn="ctr">
              <a:lnSpc>
                <a:spcPct val="100000"/>
              </a:lnSpc>
              <a:buNone/>
            </a:pPr>
            <a:b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endParaRPr lang="en-US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5359675" y="588678"/>
            <a:ext cx="1472650" cy="624548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518762" y="662498"/>
            <a:ext cx="1237839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5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US" sz="25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7652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0"/>
            <a:ext cx="10515600" cy="6858000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lnSpc>
                <a:spcPct val="100000"/>
              </a:lnSpc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lnSpc>
                <a:spcPct val="100000"/>
              </a:lnSpc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I asked again; earth, sea and sun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Seemed, with one voice, to make reply: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“Time’s wasting sands are nearly run,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Eternity is nigh.”</a:t>
            </a:r>
          </a:p>
          <a:p>
            <a:pPr marL="0" indent="0" algn="ctr">
              <a:lnSpc>
                <a:spcPct val="100000"/>
              </a:lnSpc>
              <a:buNone/>
            </a:pPr>
            <a:b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endParaRPr lang="en-US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5359675" y="588678"/>
            <a:ext cx="1472650" cy="624548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995813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0"/>
            <a:ext cx="10515600" cy="6858000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  <a:buNone/>
            </a:pP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lnSpc>
                <a:spcPct val="100000"/>
              </a:lnSpc>
              <a:buNone/>
            </a:pP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lnSpc>
                <a:spcPct val="100000"/>
              </a:lnSpc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“Then weep no more-with warning tones,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Portentous signs are thickening round,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The whole creation, waiting, groans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To hear the trumpet sound.”</a:t>
            </a:r>
          </a:p>
          <a:p>
            <a:pPr marL="0" indent="0" algn="ctr">
              <a:lnSpc>
                <a:spcPct val="100000"/>
              </a:lnSpc>
              <a:buNone/>
            </a:pPr>
            <a:b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endParaRPr lang="en-US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5359675" y="588678"/>
            <a:ext cx="1472650" cy="624548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518762" y="662498"/>
            <a:ext cx="1237839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5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US" sz="25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0613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0"/>
            <a:ext cx="10515600" cy="6858000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lnSpc>
                <a:spcPct val="100000"/>
              </a:lnSpc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lnSpc>
                <a:spcPct val="100000"/>
              </a:lnSpc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Not far from Home! O blessed thought!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The traveller’s lonely heart to cheer;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Which of a healing balm has brought,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And dried the mourner’s tear.</a:t>
            </a:r>
          </a:p>
        </p:txBody>
      </p:sp>
      <p:sp>
        <p:nvSpPr>
          <p:cNvPr id="4" name="Diamond 3"/>
          <p:cNvSpPr/>
          <p:nvPr/>
        </p:nvSpPr>
        <p:spPr>
          <a:xfrm>
            <a:off x="5359675" y="588678"/>
            <a:ext cx="1472650" cy="624548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242011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0"/>
            <a:ext cx="10515600" cy="6858000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  <a:buNone/>
            </a:pP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lnSpc>
                <a:spcPct val="100000"/>
              </a:lnSpc>
              <a:buNone/>
            </a:pP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lnSpc>
                <a:spcPct val="100000"/>
              </a:lnSpc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Then weep no more, since we shall meet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Where weary footsteps never roam-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Our trials past, our joys complete,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Safe in our Father’s Home.</a:t>
            </a:r>
            <a:endParaRPr lang="en-US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5359675" y="588678"/>
            <a:ext cx="1472650" cy="624548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5773293" y="5840509"/>
            <a:ext cx="645414" cy="153431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  <p:sp>
        <p:nvSpPr>
          <p:cNvPr id="2" name="Rectangle 1"/>
          <p:cNvSpPr/>
          <p:nvPr/>
        </p:nvSpPr>
        <p:spPr>
          <a:xfrm>
            <a:off x="5518762" y="662498"/>
            <a:ext cx="1237839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5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US" sz="25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6393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cxnSp>
        <p:nvCxnSpPr>
          <p:cNvPr id="3" name="Straight Connector 2"/>
          <p:cNvCxnSpPr/>
          <p:nvPr/>
        </p:nvCxnSpPr>
        <p:spPr>
          <a:xfrm>
            <a:off x="10070344" y="2269140"/>
            <a:ext cx="3003" cy="121706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97468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055ACAF172B944A892FFF6C1C227725" ma:contentTypeVersion="6" ma:contentTypeDescription="Create a new document." ma:contentTypeScope="" ma:versionID="ce9ed133af269910c54b2788924463cf">
  <xsd:schema xmlns:xsd="http://www.w3.org/2001/XMLSchema" xmlns:xs="http://www.w3.org/2001/XMLSchema" xmlns:p="http://schemas.microsoft.com/office/2006/metadata/properties" xmlns:ns3="5d42dc32-f564-4da9-885c-07f0455fcf06" targetNamespace="http://schemas.microsoft.com/office/2006/metadata/properties" ma:root="true" ma:fieldsID="5943afdd194c88977d61b4ce062b98c7" ns3:_="">
    <xsd:import namespace="5d42dc32-f564-4da9-885c-07f0455fcf06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d42dc32-f564-4da9-885c-07f0455fcf06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5d42dc32-f564-4da9-885c-07f0455fcf06" xsi:nil="true"/>
  </documentManagement>
</p:properties>
</file>

<file path=customXml/itemProps1.xml><?xml version="1.0" encoding="utf-8"?>
<ds:datastoreItem xmlns:ds="http://schemas.openxmlformats.org/officeDocument/2006/customXml" ds:itemID="{B516E80D-AF22-450F-981B-664A7DDBE72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d42dc32-f564-4da9-885c-07f0455fcf0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E5B523A-7CE4-4381-81B0-4969274F168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1D426E6-EE45-4035-A978-AA5FA5BDA0D5}">
  <ds:schemaRefs>
    <ds:schemaRef ds:uri="5d42dc32-f564-4da9-885c-07f0455fcf06"/>
    <ds:schemaRef ds:uri="http://purl.org/dc/elements/1.1/"/>
    <ds:schemaRef ds:uri="http://schemas.microsoft.com/office/2006/metadata/properties"/>
    <ds:schemaRef ds:uri="http://purl.org/dc/terms/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176</TotalTime>
  <Words>282</Words>
  <Application>Microsoft Office PowerPoint</Application>
  <PresentationFormat>Widescreen</PresentationFormat>
  <Paragraphs>62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Cambria</vt:lpstr>
      <vt:lpstr>Office Theme</vt:lpstr>
      <vt:lpstr>        How Far From Home? [+solfa]  754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</dc:creator>
  <cp:lastModifiedBy>DCT Choir</cp:lastModifiedBy>
  <cp:revision>39</cp:revision>
  <dcterms:created xsi:type="dcterms:W3CDTF">2019-12-06T07:12:47Z</dcterms:created>
  <dcterms:modified xsi:type="dcterms:W3CDTF">2025-02-06T13:34:33Z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0x010100F055ACAF172B944A892FFF6C1C227725</vt:lpwstr>
  </property>
</Properties>
</file>