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63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18C53-57F2-4BAE-ADF0-D60EC5037AF4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BD7E2-6630-4B8A-BF63-3295E2CE07D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2138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074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002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742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430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574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099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372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089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989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411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677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B7133-1342-487B-B6AC-E86B7292E935}" type="datetimeFigureOut">
              <a:rPr lang="en-ZA" smtClean="0"/>
              <a:t>2021/01/16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2194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1112837"/>
          </a:xfrm>
        </p:spPr>
        <p:txBody>
          <a:bodyPr>
            <a:normAutofit fontScale="90000"/>
          </a:bodyPr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All Power Belongs to Jesus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319338"/>
            <a:ext cx="6858000" cy="1389062"/>
          </a:xfrm>
        </p:spPr>
        <p:txBody>
          <a:bodyPr>
            <a:normAutofit/>
          </a:bodyPr>
          <a:lstStyle/>
          <a:p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791</a:t>
            </a:r>
          </a:p>
          <a:p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38600" y="3800329"/>
            <a:ext cx="110096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40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6" y="564774"/>
            <a:ext cx="7546487" cy="564776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Power belongs to Jesus,</a:t>
            </a: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Power belongs to Him.</a:t>
            </a:r>
          </a:p>
          <a:p>
            <a:pPr marL="0" indent="0">
              <a:buNone/>
            </a:pPr>
            <a:endParaRPr lang="en-ZA" sz="13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makes the lame to walk,</a:t>
            </a: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makes the dump to speak,</a:t>
            </a: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makes the deaf to hear;</a:t>
            </a:r>
          </a:p>
          <a:p>
            <a:pPr marL="0" indent="0">
              <a:buNone/>
            </a:pPr>
            <a:endParaRPr lang="en-ZA" sz="13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Power belongs to Him!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463483" y="1302131"/>
            <a:ext cx="304798" cy="968188"/>
          </a:xfrm>
          <a:prstGeom prst="rightBrace">
            <a:avLst>
              <a:gd name="adj1" fmla="val 43369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6954972" y="1555392"/>
            <a:ext cx="808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2400" i="1" dirty="0">
              <a:solidFill>
                <a:srgbClr val="FFFF00"/>
              </a:solidFill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86053" y="355598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085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635" y="605119"/>
            <a:ext cx="7546487" cy="5204012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Honour belongs to Jesus,</a:t>
            </a: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Honour belongs to Him.</a:t>
            </a:r>
          </a:p>
          <a:p>
            <a:pPr marL="0" indent="0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gives me faith to trust,</a:t>
            </a: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gives me love to serve,</a:t>
            </a: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gives me peace to live;</a:t>
            </a:r>
          </a:p>
          <a:p>
            <a:pPr marL="0" indent="0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Honour belongs to Him!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032809" y="1398493"/>
            <a:ext cx="304798" cy="968188"/>
          </a:xfrm>
          <a:prstGeom prst="rightBrace">
            <a:avLst>
              <a:gd name="adj1" fmla="val 43369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528747" y="1651754"/>
            <a:ext cx="808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2400" i="1" dirty="0">
              <a:solidFill>
                <a:srgbClr val="FFFF00"/>
              </a:solidFill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86053" y="355598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3131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8153" y="551330"/>
            <a:ext cx="7533040" cy="5755342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Glory belongs to Jesus,</a:t>
            </a: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Glory belongs to Him.</a:t>
            </a:r>
          </a:p>
          <a:p>
            <a:pPr marL="0" indent="0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gives me Truth to stand</a:t>
            </a: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gives me Light to see</a:t>
            </a: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He gives me Hope to wait</a:t>
            </a:r>
          </a:p>
          <a:p>
            <a:pPr marL="0" indent="0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Glory belongs to Him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934197" y="1331258"/>
            <a:ext cx="304798" cy="968188"/>
          </a:xfrm>
          <a:prstGeom prst="rightBrace">
            <a:avLst>
              <a:gd name="adj1" fmla="val 43369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337540" y="1584519"/>
            <a:ext cx="808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2400" i="1" dirty="0">
              <a:solidFill>
                <a:srgbClr val="FFFF00"/>
              </a:solidFill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86052" y="239056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99373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4707" y="1210236"/>
            <a:ext cx="7799294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Amen, Amen, Amen!</a:t>
            </a: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Amen, Amen, Amen!</a:t>
            </a: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Amen, Amen, Amen!</a:t>
            </a:r>
          </a:p>
          <a:p>
            <a:pPr marL="0" indent="0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Amen, Amen, Amen!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13200" y="4592971"/>
            <a:ext cx="588417" cy="10572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Diamond 4"/>
          <p:cNvSpPr/>
          <p:nvPr/>
        </p:nvSpPr>
        <p:spPr>
          <a:xfrm>
            <a:off x="3607076" y="812796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7294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</TotalTime>
  <Words>169</Words>
  <Application>Microsoft Office PowerPoint</Application>
  <PresentationFormat>On-screen Show (4:3)</PresentationFormat>
  <Paragraphs>46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All Power Belongs to Jesus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Lord, I Need You</dc:title>
  <dc:creator>P.UKELO</dc:creator>
  <cp:lastModifiedBy>Ukelo Alimange</cp:lastModifiedBy>
  <cp:revision>26</cp:revision>
  <dcterms:created xsi:type="dcterms:W3CDTF">2020-08-29T02:50:21Z</dcterms:created>
  <dcterms:modified xsi:type="dcterms:W3CDTF">2021-01-16T07:03:43Z</dcterms:modified>
</cp:coreProperties>
</file>