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1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95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4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84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7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9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9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22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49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B9EAE-B907-47AA-AF4A-5F114122B0C7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608C5-8F6C-4FD6-879C-42D9AB0567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82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89965"/>
            <a:ext cx="9144000" cy="6024282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How Firm a Foundation</a:t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753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552123" y="3977225"/>
            <a:ext cx="108775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59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How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firm a foundation, ye saints of the Lord,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Is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laid for your faith in His excellent Word!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What more can He say than to you He hath said,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Who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unto the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Saviour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Who unto the Saviour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refuge have fled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?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50202" y="3862898"/>
            <a:ext cx="785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61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"In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every condition, in sickness, in health,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In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poverty's vale, or abounding in wealth,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At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home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or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abroad, on the land, on the sea,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As thy days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may demand,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As thy days may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demand shall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thy strength ever be."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5" name="Rectangle 4"/>
          <p:cNvSpPr/>
          <p:nvPr/>
        </p:nvSpPr>
        <p:spPr>
          <a:xfrm>
            <a:off x="8419142" y="3849451"/>
            <a:ext cx="785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94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"Fear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not, I am with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thee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; O be not dismayed,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 am thy God and will still give thee aid.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I'll strengthen thee, help thee, and cause thee to stand,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Upheld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by My righteous,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Upheld by My righteous Omnipotent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Hand."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5" name="Rectangle 4"/>
          <p:cNvSpPr/>
          <p:nvPr/>
        </p:nvSpPr>
        <p:spPr>
          <a:xfrm>
            <a:off x="8378801" y="3741875"/>
            <a:ext cx="785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51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"When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through fiery trials thy pathway shall lie,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My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Gr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ace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All-Sufficient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, shall be thy supply.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The flame shall not hurt thee; I only design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Thy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dross to consume, </a:t>
            </a:r>
            <a:endParaRPr lang="en-ZA" sz="32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Thy dross to consume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and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thy gold to refine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."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5" name="Rectangle 4"/>
          <p:cNvSpPr/>
          <p:nvPr/>
        </p:nvSpPr>
        <p:spPr>
          <a:xfrm>
            <a:off x="8109861" y="3836004"/>
            <a:ext cx="785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US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03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3752"/>
            <a:ext cx="10515600" cy="5983941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"The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soul that on Jesus hath leaned for repose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 will not,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I cannot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desert to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His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foes;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That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soul, though all hell should endeavour to shake,</a:t>
            </a:r>
            <a:b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I'll never, no never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I'll never, no never </a:t>
            </a:r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never forsake!"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588678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2" name="Rectangle 1"/>
          <p:cNvSpPr/>
          <p:nvPr/>
        </p:nvSpPr>
        <p:spPr>
          <a:xfrm>
            <a:off x="7935050" y="3741875"/>
            <a:ext cx="7857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ZA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X2)</a:t>
            </a:r>
            <a:endParaRPr lang="en-US" sz="24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73293" y="5517777"/>
            <a:ext cx="645414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612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77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Cambria</vt:lpstr>
      <vt:lpstr>Office Theme</vt:lpstr>
      <vt:lpstr>        How Firm a Foundation  753 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c</cp:lastModifiedBy>
  <cp:revision>13</cp:revision>
  <dcterms:created xsi:type="dcterms:W3CDTF">2019-12-06T07:12:47Z</dcterms:created>
  <dcterms:modified xsi:type="dcterms:W3CDTF">2020-05-04T03:40:52Z</dcterms:modified>
</cp:coreProperties>
</file>