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57" r:id="rId3"/>
    <p:sldId id="282" r:id="rId4"/>
    <p:sldId id="283" r:id="rId5"/>
    <p:sldId id="289" r:id="rId6"/>
    <p:sldId id="284" r:id="rId7"/>
    <p:sldId id="290" r:id="rId8"/>
    <p:sldId id="285" r:id="rId9"/>
    <p:sldId id="291" r:id="rId10"/>
    <p:sldId id="287" r:id="rId11"/>
    <p:sldId id="292" r:id="rId12"/>
    <p:sldId id="288" r:id="rId13"/>
    <p:sldId id="293" r:id="rId14"/>
    <p:sldId id="294" r:id="rId15"/>
    <p:sldId id="295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9149A8-C373-43FA-961C-A9454138DC14}" type="datetimeFigureOut">
              <a:rPr lang="en-ZA" smtClean="0"/>
              <a:pPr/>
              <a:t>2021/03/13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49B7D3-45EA-487A-B6B8-1FC20175899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73713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57220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01431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16615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109124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251534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578386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4384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384501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534283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12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165832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13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882861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14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222242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15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94880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81000" y="914400"/>
            <a:ext cx="8305800" cy="2895600"/>
          </a:xfrm>
          <a:prstGeom prst="roundRect">
            <a:avLst/>
          </a:prstGeo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How Good Is My God!</a:t>
            </a:r>
          </a:p>
          <a:p>
            <a:pPr algn="ctr"/>
            <a:endParaRPr lang="en-GB" sz="32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4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415</a:t>
            </a:r>
            <a:endParaRPr lang="en-ZA" sz="44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11" name="Bevel 10"/>
          <p:cNvSpPr/>
          <p:nvPr/>
        </p:nvSpPr>
        <p:spPr>
          <a:xfrm>
            <a:off x="4036711" y="4120350"/>
            <a:ext cx="1070578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80" y="1262742"/>
            <a:ext cx="8858250" cy="4211427"/>
          </a:xfrm>
          <a:solidFill>
            <a:schemeClr val="bg1"/>
          </a:solidFill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U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Oh  hear,  Heavens,  and all that you have,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 much  Jesus Christ is rich in goodness!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you Land of men  and  Beasts of the field,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ALL PRAISE HIM, FOR HE IS SO GOOD!</a:t>
            </a:r>
          </a:p>
          <a:p>
            <a:pPr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940792" y="1007845"/>
            <a:ext cx="1217066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80" y="1262742"/>
            <a:ext cx="8858250" cy="4211427"/>
          </a:xfrm>
          <a:solidFill>
            <a:schemeClr val="bg1"/>
          </a:solidFill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U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God; How good is my God! 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God, My SAVIOUR and LORD!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God,   A l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e l u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  !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YES,  I  WILL PRAISE HIM FOREVER!</a:t>
            </a:r>
          </a:p>
          <a:p>
            <a:pPr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658372" y="1007845"/>
            <a:ext cx="1781907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30405" y="990600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6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6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80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80" y="1262742"/>
            <a:ext cx="8858250" cy="4211427"/>
          </a:xfrm>
          <a:solidFill>
            <a:schemeClr val="bg1"/>
          </a:solidFill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U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He created us for Eternal Life,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But we all have sinned and lost everything!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But in His goodness, He had decided 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TO  BRING  US  BACK  AGAIN  TO  LIFE.</a:t>
            </a:r>
          </a:p>
          <a:p>
            <a:pPr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940792" y="1007845"/>
            <a:ext cx="1217066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99698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80" y="1262742"/>
            <a:ext cx="8858250" cy="4211427"/>
          </a:xfrm>
          <a:solidFill>
            <a:schemeClr val="bg1"/>
          </a:solidFill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U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God; How good is my God! 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God, My SAVIOUR and LORD!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God,   A l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e l u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  !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YES,  I  WILL PRAISE HIM FOREVER!</a:t>
            </a:r>
          </a:p>
          <a:p>
            <a:pPr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658372" y="1007845"/>
            <a:ext cx="1781907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30405" y="990600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6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6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13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80" y="1262742"/>
            <a:ext cx="8858250" cy="4211427"/>
          </a:xfrm>
          <a:solidFill>
            <a:schemeClr val="bg1"/>
          </a:solidFill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U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As a Lamb of God, He came to the world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He shed His blood for our redemption;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Ever since that day, we can sing aloud: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‘O DEATH, TODAY, WHERE IS YOUR STING ?</a:t>
            </a:r>
          </a:p>
          <a:p>
            <a:pPr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940792" y="1007845"/>
            <a:ext cx="1217066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41807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80" y="1262742"/>
            <a:ext cx="8858250" cy="4211427"/>
          </a:xfrm>
          <a:solidFill>
            <a:schemeClr val="bg1"/>
          </a:solidFill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U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God; How good is my God! 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God, My SAVIOUR and LORD!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God,   A l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e l u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  !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YES,  I  WILL PRAISE HIM FOREVER!</a:t>
            </a:r>
          </a:p>
          <a:p>
            <a:pPr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658372" y="1007845"/>
            <a:ext cx="1781907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30405" y="990600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6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6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41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80" y="1262742"/>
            <a:ext cx="8858250" cy="4211427"/>
          </a:xfrm>
          <a:solidFill>
            <a:schemeClr val="bg1"/>
          </a:solidFill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U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like an eagle, He flies watching us,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He knows our needs,  and we are all safe,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Because every time He whispers to us: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‘FEAR  NOT  FOR  I  AM  WITH  YOU’.</a:t>
            </a:r>
          </a:p>
          <a:p>
            <a:pPr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940792" y="1007845"/>
            <a:ext cx="1217066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61159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80" y="1262742"/>
            <a:ext cx="8858250" cy="4211427"/>
          </a:xfrm>
          <a:solidFill>
            <a:schemeClr val="bg1"/>
          </a:solidFill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U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God; How good is my God! 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God, My SAVIOUR and LORD!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God,   A l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e l u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  !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YES,  I  WILL PRAISE HIM FOREVER!</a:t>
            </a:r>
          </a:p>
          <a:p>
            <a:pPr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658372" y="1007845"/>
            <a:ext cx="1781907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30405" y="990600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6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6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01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80" y="1262742"/>
            <a:ext cx="8858250" cy="4211427"/>
          </a:xfrm>
          <a:solidFill>
            <a:schemeClr val="bg1"/>
          </a:solidFill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U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Even as a hen gathers all her chicks,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Jesus protects us, and takes care of us,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there is no storm He cannot silence,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WE  ARE  SAFER  UNDER  HIS  WINGS.</a:t>
            </a:r>
          </a:p>
          <a:p>
            <a:pPr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940792" y="1007845"/>
            <a:ext cx="1217066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075450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80" y="1262742"/>
            <a:ext cx="8858250" cy="4211427"/>
          </a:xfrm>
          <a:solidFill>
            <a:schemeClr val="bg1"/>
          </a:solidFill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U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God; How good is my God! 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God, My SAVIOUR and LORD!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God,   A l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e l u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  !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YES,  I  WILL PRAISE HIM FOREVER!</a:t>
            </a:r>
          </a:p>
          <a:p>
            <a:pPr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658372" y="1007845"/>
            <a:ext cx="1781907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30405" y="990600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6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6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84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80" y="1262742"/>
            <a:ext cx="8858250" cy="4211427"/>
          </a:xfrm>
          <a:solidFill>
            <a:schemeClr val="bg1"/>
          </a:solidFill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U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 exalt and praise my </a:t>
            </a:r>
            <a:r>
              <a:rPr lang="en-US" sz="32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Saviour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Jesus,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For all  His great deeds, He does in my life,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 cannot afford to count His blessings,</a:t>
            </a:r>
          </a:p>
          <a:p>
            <a:pPr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OH,  HOW  I  LOVE  TO  WORSHIP  HIM!</a:t>
            </a:r>
          </a:p>
          <a:p>
            <a:pPr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940792" y="1007845"/>
            <a:ext cx="1217066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41312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80" y="1262742"/>
            <a:ext cx="8858250" cy="4211427"/>
          </a:xfrm>
          <a:solidFill>
            <a:schemeClr val="bg1"/>
          </a:solidFill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U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God; How good is my God! 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God, My SAVIOUR and LORD!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good is my God,   A l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e l u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  !</a:t>
            </a:r>
          </a:p>
          <a:p>
            <a:pPr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YES,  I  WILL PRAISE HIM FOREVER!</a:t>
            </a:r>
          </a:p>
          <a:p>
            <a:pPr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658372" y="1007845"/>
            <a:ext cx="1781907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30405" y="990600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6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6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own Arrow 4"/>
          <p:cNvSpPr/>
          <p:nvPr/>
        </p:nvSpPr>
        <p:spPr>
          <a:xfrm>
            <a:off x="3572445" y="5791200"/>
            <a:ext cx="1892568" cy="533400"/>
          </a:xfrm>
          <a:prstGeom prst="downArrow">
            <a:avLst>
              <a:gd name="adj1" fmla="val 75352"/>
              <a:gd name="adj2" fmla="val 50000"/>
            </a:avLst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i="1" cap="all" dirty="0">
                <a:ln/>
                <a:solidFill>
                  <a:schemeClr val="tx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</a:p>
        </p:txBody>
      </p:sp>
    </p:spTree>
    <p:extLst>
      <p:ext uri="{BB962C8B-B14F-4D97-AF65-F5344CB8AC3E}">
        <p14:creationId xmlns:p14="http://schemas.microsoft.com/office/powerpoint/2010/main" val="180772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80" y="1262742"/>
            <a:ext cx="8858250" cy="4211427"/>
          </a:xfrm>
          <a:solidFill>
            <a:schemeClr val="bg1"/>
          </a:solidFill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U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Nkosi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umuhle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  <a:r>
              <a:rPr lang="en-ZA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Nkosi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umuhle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!  </a:t>
            </a:r>
            <a:endParaRPr lang="en-ZA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Nkosi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umuhle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MSINDISI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wami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!   </a:t>
            </a:r>
            <a:endParaRPr lang="en-ZA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Nkosi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umuhle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,   A l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e l u </a:t>
            </a:r>
            <a:r>
              <a:rPr lang="en-US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 ! </a:t>
            </a:r>
            <a:endParaRPr lang="en-ZA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NGIZOMKHONZA ‘NAPHAKADE!</a:t>
            </a:r>
            <a:endParaRPr lang="en-ZA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658372" y="1007845"/>
            <a:ext cx="1781907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30405" y="990600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6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6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own Arrow 4"/>
          <p:cNvSpPr/>
          <p:nvPr/>
        </p:nvSpPr>
        <p:spPr>
          <a:xfrm>
            <a:off x="3373725" y="5791200"/>
            <a:ext cx="2290008" cy="533400"/>
          </a:xfrm>
          <a:prstGeom prst="downArrow">
            <a:avLst>
              <a:gd name="adj1" fmla="val 75352"/>
              <a:gd name="adj2" fmla="val 50000"/>
            </a:avLst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i="1" cap="all" dirty="0" err="1">
                <a:ln/>
                <a:solidFill>
                  <a:schemeClr val="tx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combien</a:t>
            </a:r>
            <a:endParaRPr lang="en-GB" sz="2800" i="1" cap="all" dirty="0">
              <a:ln/>
              <a:solidFill>
                <a:schemeClr val="tx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74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80" y="1262742"/>
            <a:ext cx="8858250" cy="4211427"/>
          </a:xfrm>
          <a:solidFill>
            <a:schemeClr val="bg1"/>
          </a:solidFill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U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Combien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Il </a:t>
            </a:r>
            <a:r>
              <a:rPr lang="en-ZA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est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bon! </a:t>
            </a:r>
            <a:r>
              <a:rPr lang="en-ZA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Combien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Il </a:t>
            </a:r>
            <a:r>
              <a:rPr lang="en-ZA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est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bon! </a:t>
            </a:r>
          </a:p>
          <a:p>
            <a:pPr algn="ctr">
              <a:buNone/>
            </a:pPr>
            <a:r>
              <a:rPr lang="en-ZA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Combien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Il </a:t>
            </a:r>
            <a:r>
              <a:rPr lang="en-ZA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est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bon, MON SEIGNEUR, MON DIEU! </a:t>
            </a:r>
          </a:p>
          <a:p>
            <a:pPr algn="ctr">
              <a:buNone/>
            </a:pPr>
            <a:r>
              <a:rPr lang="en-ZA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Combien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Il </a:t>
            </a:r>
            <a:r>
              <a:rPr lang="en-ZA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est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bon,  A l </a:t>
            </a:r>
            <a:r>
              <a:rPr lang="en-ZA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e l u </a:t>
            </a:r>
            <a:r>
              <a:rPr lang="en-ZA" sz="32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a !</a:t>
            </a:r>
          </a:p>
          <a:p>
            <a:pPr algn="ctr">
              <a:buNone/>
            </a:pPr>
            <a:r>
              <a:rPr lang="en-GB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OUI!  JE  LE  LOUERAI  TOUJOURS!</a:t>
            </a:r>
          </a:p>
          <a:p>
            <a:pPr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658372" y="1007845"/>
            <a:ext cx="1781907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30405" y="990600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6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6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197942" y="5049353"/>
            <a:ext cx="736325" cy="13854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1952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Theme1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4140</TotalTime>
  <Words>609</Words>
  <Application>Microsoft Office PowerPoint</Application>
  <PresentationFormat>On-screen Show (4:3)</PresentationFormat>
  <Paragraphs>119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Cambria</vt:lpstr>
      <vt:lpstr>Courier New</vt:lpstr>
      <vt:lpstr>Trebuchet MS</vt:lpstr>
      <vt:lpstr>Verdana</vt:lpstr>
      <vt:lpstr>Wingdings 2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good is the Lord</dc:title>
  <dc:creator>Ukelo</dc:creator>
  <cp:lastModifiedBy>Ukelo Alimange</cp:lastModifiedBy>
  <cp:revision>101</cp:revision>
  <dcterms:created xsi:type="dcterms:W3CDTF">2006-08-16T00:00:00Z</dcterms:created>
  <dcterms:modified xsi:type="dcterms:W3CDTF">2021-03-12T22:35:16Z</dcterms:modified>
</cp:coreProperties>
</file>