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4"/>
  </p:sldMasterIdLst>
  <p:sldIdLst>
    <p:sldId id="256" r:id="rId5"/>
    <p:sldId id="257" r:id="rId6"/>
    <p:sldId id="267" r:id="rId7"/>
    <p:sldId id="268" r:id="rId8"/>
    <p:sldId id="272" r:id="rId9"/>
    <p:sldId id="269" r:id="rId10"/>
    <p:sldId id="273" r:id="rId11"/>
    <p:sldId id="270" r:id="rId12"/>
    <p:sldId id="274" r:id="rId13"/>
    <p:sldId id="271" r:id="rId14"/>
    <p:sldId id="27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E9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27" autoAdjust="0"/>
    <p:restoredTop sz="94624" autoAdjust="0"/>
  </p:normalViewPr>
  <p:slideViewPr>
    <p:cSldViewPr>
      <p:cViewPr varScale="1">
        <p:scale>
          <a:sx n="84" d="100"/>
          <a:sy n="84" d="100"/>
        </p:scale>
        <p:origin x="893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8FD1F-FAC2-BC23-81E7-B0CB2881C4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50FD57-C1B5-F6E3-EF6C-0CF16664C6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AAB5D-13D0-A411-EAE9-1A47F9B1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4789C-9180-8A9C-9B0F-A863464EE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01E48-5C55-CFF2-7856-701F54A13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0F8C86-ACD2-4022-AF00-4427583D36E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9951A-317C-BE44-5B82-1349A4C6D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AC9E0-8AFE-C47F-C372-B8A8E49BC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3E3F4-6363-3D90-ED71-8259955C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A0694-8ECB-8AE8-BC56-7693B8389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31F70-315F-948B-BD4E-8C9ABD7E7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B23A5-0287-4468-97C2-E6C7440490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8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25068-60FE-145B-2DCD-751B9D2D1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A8309E-CA00-3021-7434-869DF8CD84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B446A-EC1D-01A4-FEB0-88464F1C9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7322B-1BF6-2BCB-CD20-F4E253A75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95F267-B06F-B2A2-A6AE-E0446D822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56CB78-5E69-4B06-8B0F-61B4AD743DC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4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273C5-6AFC-E72F-2AED-7534B3E7A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873EE1-75C2-90EA-0A19-A005CD2985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A60070-EF51-10B5-2D5C-1642FF6F7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7F544-40DF-D37F-8F4F-C7A07F8BD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BF98F-7547-F773-A886-4AFD4B73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9909EE-0E94-A465-9547-1DE25A89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5CA446-F73D-409C-B44B-40202239464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7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AAF16-E1CA-884B-F4A5-A62D7BC4C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3804E-94C8-EE68-48D8-D6B81CBF8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01082E-85CD-7144-BF23-3815A5DD49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C6E987-1473-3D77-0B46-97AA2B4421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E5DF8D-2CDB-75EF-632F-D0F17E25B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DA6123-3EF6-B151-2073-DA0B9325F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DA5516-F363-AD44-B7EE-C5DCAAAFA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D90F1B-C549-54CD-50EB-ECEFF90B4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81C788-D6C5-479F-9B49-95D17A37B12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7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9DC67-46F5-C281-7618-46DDB9A15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0D111A-1C56-E280-5243-266DEB5A6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ACFAE1-E72E-A48E-3D5F-52973213A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282F9C-F4FA-1CA5-780B-A853BE09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2BA3B2-ECBB-4237-B3D9-FED7E8A38B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41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AB26EF-B5C6-0EFA-5E6B-A0D63A3EB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0E53A3-F7D1-BEC9-E7D0-68890ECA5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AA8F9-60E7-653E-7807-EC45EDA83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98FE9A-EFE2-4E97-82AA-2BA33C2C4E1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77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77C12-ABB0-2D16-53B4-196212112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18F0A-D9D2-58BB-E743-4EFCB3A0F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6AA77B-FDD5-3843-FED8-DE5B466B80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BEE765-09ED-06C4-41AD-E9678E69D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F85A10-D08D-CFF7-DAD3-592776A86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F6128D-2444-C149-F027-C3B9E8374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DED1C8-C9CC-43C9-9561-2FB071542A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44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2324E-46FC-9A72-C2B5-11D2F2313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FB1CFD-7385-7C3E-2DCD-AB2B561E6B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3036C7-5401-5EB9-DCF7-C2B4D978DF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FE168D-A40C-8D7B-3616-E34E4921B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826A77-1C5A-910F-78AC-D96C260DB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84BF88-7215-2794-D58F-AF5B6FE70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B63EA-5C87-45D7-8C86-D9582394DAD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20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FC262-0DB8-8669-7422-44449938F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30EFAE-59A2-C168-DCFA-18FD10E22E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B5E929-7574-B997-A0E0-585E850CB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9DE1E-6229-8854-E65C-614DC0D0F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5BADC-0C60-9A32-6CEF-F8DDDAB6A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23476-74AC-4001-B4D7-E0C33AB0C01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0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B219C6-2776-0F0C-A082-A725E19ADC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A4F0A3-7FF6-C019-A811-9E896D95F6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963DA-F604-90E2-0719-1A793908F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AC7D3-25B1-994E-BEBD-4D8D2E446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24F52C-EFB3-892D-361F-430614C8F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E411D8-2154-41D0-A0C2-A402B88729D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2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60E73C-29D9-0428-EEEA-A1A2ECAEB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0BC3D-1CD7-3E5B-9351-C0A7AB1D6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AF21D-D793-70C7-410B-A251688B03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16A9C-C57E-A5BE-FB69-443CDD0021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C746A-CBB0-DC97-23EA-45F5B48C46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558E432C-AD95-4898-BF9E-2673032E7C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420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6240ED-A8E1-D10C-91AC-D863EAAE5C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en-US" b="1" i="1" dirty="0">
                <a:solidFill>
                  <a:srgbClr val="FF000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HOW GREAT THE JOY</a:t>
            </a:r>
            <a:br>
              <a:rPr lang="en-US" altLang="en-US" b="1" i="1" dirty="0">
                <a:solidFill>
                  <a:schemeClr val="tx1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</a:br>
            <a:endParaRPr lang="en-ZA" dirty="0"/>
          </a:p>
        </p:txBody>
      </p:sp>
      <p:sp>
        <p:nvSpPr>
          <p:cNvPr id="3076" name="Subtitle 1"/>
          <p:cNvSpPr>
            <a:spLocks noGrp="1"/>
          </p:cNvSpPr>
          <p:nvPr>
            <p:ph type="subTitle" idx="1"/>
          </p:nvPr>
        </p:nvSpPr>
        <p:spPr>
          <a:xfrm>
            <a:off x="3728720" y="2895600"/>
            <a:ext cx="1524000" cy="762000"/>
          </a:xfrm>
        </p:spPr>
        <p:txBody>
          <a:bodyPr>
            <a:normAutofit fontScale="92500" lnSpcReduction="10000"/>
          </a:bodyPr>
          <a:lstStyle/>
          <a:p>
            <a:r>
              <a:rPr lang="en-ZA" altLang="en-US" sz="54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565</a:t>
            </a:r>
          </a:p>
        </p:txBody>
      </p:sp>
      <p:sp>
        <p:nvSpPr>
          <p:cNvPr id="4" name="Bevel 3"/>
          <p:cNvSpPr/>
          <p:nvPr/>
        </p:nvSpPr>
        <p:spPr>
          <a:xfrm>
            <a:off x="4036711" y="3981135"/>
            <a:ext cx="1070578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144000" cy="449580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How great the joy the Lord provides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For us so freely here,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at His table He presides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we to Him draw near!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His Grace is new each day and hour,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we can rest upon His </a:t>
            </a:r>
            <a:r>
              <a:rPr lang="en-US" altLang="en-US" sz="4000" b="1" dirty="0" err="1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pow’r</a:t>
            </a: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5184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3664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altLang="en-US" sz="4500" b="1" i="1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</p:txBody>
      </p:sp>
      <p:sp>
        <p:nvSpPr>
          <p:cNvPr id="3" name="Diamond 2"/>
          <p:cNvSpPr/>
          <p:nvPr/>
        </p:nvSpPr>
        <p:spPr>
          <a:xfrm>
            <a:off x="3902613" y="830726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2725" y="926068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5028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19" y="1295400"/>
            <a:ext cx="905256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It is so good to love the Lord,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Who gave His Life for all,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good to trust His living Word,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lifted when we fall.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earthly pleasures reach their end,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Our feast of joy will just begin. </a:t>
            </a:r>
          </a:p>
        </p:txBody>
      </p:sp>
      <p:sp>
        <p:nvSpPr>
          <p:cNvPr id="3" name="Diamond 2"/>
          <p:cNvSpPr/>
          <p:nvPr/>
        </p:nvSpPr>
        <p:spPr>
          <a:xfrm>
            <a:off x="3902613" y="5184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8751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59176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altLang="en-US" sz="4500" b="1" i="1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8232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2725" y="926068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5028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219200"/>
            <a:ext cx="9144000" cy="5120348"/>
          </a:xfrm>
        </p:spPr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shadows come, as come they will,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gloom pervades the day,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hopes once bright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Grow cold and chill,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Lord provides a way.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</a:t>
            </a:r>
            <a:r>
              <a:rPr lang="en-US" altLang="en-US" sz="4000" b="1" dirty="0" err="1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heav’n</a:t>
            </a: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His light will always shine,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blessedness be yours and mine.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518452"/>
            <a:ext cx="1338773" cy="624548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6679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altLang="en-US" sz="4500" b="1" i="1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8232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2725" y="926068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5028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371600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let us not be filled with care,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For home and daily bread,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Grace the Lord His Love will share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surely we’ll be fed.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Through all our days He’s by our side,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He bears whatever may be the tide.</a:t>
            </a:r>
          </a:p>
          <a:p>
            <a:pPr algn="ctr" eaLnBrk="1" hangingPunct="1">
              <a:buFontTx/>
              <a:buNone/>
            </a:pPr>
            <a:endParaRPr lang="en-US" altLang="en-US" sz="4000" b="1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886200" y="5184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13206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0616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altLang="en-US" sz="4500" b="1" i="1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8232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rgbClr val="E4E9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2725" y="926068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5028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371600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With joy we walk with Jesus here,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How great a Friend is He!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But think what joy awaits us there, 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Heaven’s Light we see.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Our hopes and dreams will be complete,</a:t>
            </a:r>
          </a:p>
          <a:p>
            <a:pPr algn="ctr" eaLnBrk="1" hangingPunct="1">
              <a:buFontTx/>
              <a:buNone/>
            </a:pPr>
            <a:r>
              <a:rPr lang="en-US" altLang="en-US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at the Heavenly feast we meet.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5184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18701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78280"/>
            <a:ext cx="9144000" cy="4495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altLang="en-US" sz="4500" b="1" i="1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  <a:p>
            <a:pPr algn="ctr" eaLnBrk="1" hangingPunct="1">
              <a:buFontTx/>
              <a:buNone/>
            </a:pPr>
            <a:r>
              <a:rPr lang="en-US" altLang="en-US" sz="4500" b="1" i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Times New Roman" pitchFamily="18" charset="0"/>
              </a:rPr>
              <a:t>Alleluia, Alleluia, Alleluia, Amen !</a:t>
            </a:r>
          </a:p>
        </p:txBody>
      </p:sp>
      <p:sp>
        <p:nvSpPr>
          <p:cNvPr id="3" name="Diamond 2"/>
          <p:cNvSpPr/>
          <p:nvPr/>
        </p:nvSpPr>
        <p:spPr>
          <a:xfrm>
            <a:off x="3886200" y="823252"/>
            <a:ext cx="1338773" cy="624548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2725" y="926068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4226860" y="3811983"/>
            <a:ext cx="685518" cy="211377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ZA" altLang="en-US" sz="1800"/>
          </a:p>
        </p:txBody>
      </p:sp>
    </p:spTree>
    <p:extLst>
      <p:ext uri="{BB962C8B-B14F-4D97-AF65-F5344CB8AC3E}">
        <p14:creationId xmlns:p14="http://schemas.microsoft.com/office/powerpoint/2010/main" val="365028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41C9958-B160-4B4A-85B6-6901E8A3E8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69C2498-C2A4-4741-95DE-587CBB2719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B62B00-3682-443E-9F75-78A633B1BB67}">
  <ds:schemaRefs>
    <ds:schemaRef ds:uri="http://schemas.microsoft.com/office/2006/documentManagement/types"/>
    <ds:schemaRef ds:uri="http://purl.org/dc/elements/1.1/"/>
    <ds:schemaRef ds:uri="e1b72f72-a6ce-48fe-a382-9236e8dc1f6b"/>
    <ds:schemaRef ds:uri="http://schemas.microsoft.com/office/infopath/2007/PartnerControls"/>
    <ds:schemaRef ds:uri="b3fec16b-ebc2-4fa6-9dd6-49e1f08d656d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</TotalTime>
  <Words>321</Words>
  <Application>Microsoft Office PowerPoint</Application>
  <PresentationFormat>On-screen Show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Cambria</vt:lpstr>
      <vt:lpstr>Times New Roman</vt:lpstr>
      <vt:lpstr>Office Theme</vt:lpstr>
      <vt:lpstr>HOW GREAT THE JOY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LUBO</cp:lastModifiedBy>
  <cp:revision>35</cp:revision>
  <cp:lastPrinted>1601-01-01T00:00:00Z</cp:lastPrinted>
  <dcterms:created xsi:type="dcterms:W3CDTF">1601-01-01T00:00:00Z</dcterms:created>
  <dcterms:modified xsi:type="dcterms:W3CDTF">2024-11-16T19:23:35Z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ContentTypeId">
    <vt:lpwstr>0x010100EF569DEEB5D4E24182CB53BEED30AC23</vt:lpwstr>
  </property>
</Properties>
</file>