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14"/>
  </p:notesMasterIdLst>
  <p:sldIdLst>
    <p:sldId id="257" r:id="rId5"/>
    <p:sldId id="258" r:id="rId6"/>
    <p:sldId id="274" r:id="rId7"/>
    <p:sldId id="260" r:id="rId8"/>
    <p:sldId id="275" r:id="rId9"/>
    <p:sldId id="261" r:id="rId10"/>
    <p:sldId id="276" r:id="rId11"/>
    <p:sldId id="262" r:id="rId12"/>
    <p:sldId id="27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D162EB-3F1A-4279-A544-56D8E436E402}" type="datetimeFigureOut">
              <a:rPr lang="en-US" smtClean="0"/>
              <a:pPr/>
              <a:t>11/28/2024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7DB074-6A49-40E9-968B-9A268DD2BC5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9444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7DB074-6A49-40E9-968B-9A268DD2BC5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7DB074-6A49-40E9-968B-9A268DD2BC57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7DB074-6A49-40E9-968B-9A268DD2BC57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7DB074-6A49-40E9-968B-9A268DD2BC57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7DB074-6A49-40E9-968B-9A268DD2BC57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7DB074-6A49-40E9-968B-9A268DD2BC57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7DB074-6A49-40E9-968B-9A268DD2BC57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7DB074-6A49-40E9-968B-9A268DD2BC57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7DB074-6A49-40E9-968B-9A268DD2BC57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295400"/>
            <a:ext cx="8229600" cy="2514600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br>
              <a:rPr lang="en-ZA" b="1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40000"/>
                    </a:srgbClr>
                  </a:glow>
                </a:effectLst>
              </a:rPr>
            </a:br>
            <a:r>
              <a:rPr lang="en-ZA" b="1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40000"/>
                    </a:srgbClr>
                  </a:glow>
                </a:effectLst>
              </a:rPr>
              <a:t>H</a:t>
            </a:r>
            <a:r>
              <a:rPr lang="en-ZA" sz="3200" b="1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40000"/>
                    </a:srgbClr>
                  </a:glow>
                </a:effectLst>
              </a:rPr>
              <a:t> O W  </a:t>
            </a:r>
            <a:r>
              <a:rPr lang="en-ZA" b="1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40000"/>
                    </a:srgbClr>
                  </a:glow>
                </a:effectLst>
              </a:rPr>
              <a:t>G</a:t>
            </a:r>
            <a:r>
              <a:rPr lang="en-ZA" sz="3200" b="1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40000"/>
                    </a:srgbClr>
                  </a:glow>
                </a:effectLst>
              </a:rPr>
              <a:t> R E A T  </a:t>
            </a:r>
            <a:r>
              <a:rPr lang="en-ZA" b="1" spc="0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40000"/>
                    </a:srgbClr>
                  </a:glow>
                </a:effectLst>
              </a:rPr>
              <a:t>T</a:t>
            </a:r>
            <a:r>
              <a:rPr lang="en-ZA" sz="3200" b="1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40000"/>
                    </a:srgbClr>
                  </a:glow>
                </a:effectLst>
              </a:rPr>
              <a:t> H O U  </a:t>
            </a:r>
            <a:r>
              <a:rPr lang="en-ZA" b="1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40000"/>
                    </a:srgbClr>
                  </a:glow>
                </a:effectLst>
              </a:rPr>
              <a:t>A</a:t>
            </a:r>
            <a:r>
              <a:rPr lang="en-ZA" sz="3200" b="1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40000"/>
                    </a:srgbClr>
                  </a:glow>
                </a:effectLst>
              </a:rPr>
              <a:t> R T </a:t>
            </a:r>
            <a:br>
              <a:rPr lang="en-ZA" sz="3200" b="1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40000"/>
                    </a:srgbClr>
                  </a:glow>
                </a:effectLst>
              </a:rPr>
            </a:br>
            <a:r>
              <a:rPr lang="en-ZA" b="1" spc="0" dirty="0">
                <a:ln w="11430"/>
                <a:solidFill>
                  <a:srgbClr val="FFFF00"/>
                </a:solidFill>
                <a:effectLst>
                  <a:glow rad="101600">
                    <a:srgbClr val="FFFF00">
                      <a:alpha val="40000"/>
                    </a:srgbClr>
                  </a:glow>
                </a:effectLst>
              </a:rPr>
              <a:t>37</a:t>
            </a:r>
          </a:p>
        </p:txBody>
      </p:sp>
      <p:sp>
        <p:nvSpPr>
          <p:cNvPr id="5" name="Bevel 4"/>
          <p:cNvSpPr/>
          <p:nvPr/>
        </p:nvSpPr>
        <p:spPr>
          <a:xfrm>
            <a:off x="4038600" y="3733800"/>
            <a:ext cx="12954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Si-B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4495800" y="457200"/>
            <a:ext cx="304800" cy="304800"/>
          </a:xfrm>
          <a:prstGeom prst="ellipse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GB" sz="2000" b="1" cap="all" dirty="0">
                <a:ln/>
                <a:solidFill>
                  <a:schemeClr val="bg1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cs typeface="Arial" pitchFamily="34" charset="0"/>
              </a:rPr>
              <a:t>1</a:t>
            </a:r>
            <a:endParaRPr lang="en-ZA" sz="2000" b="1" cap="all" dirty="0">
              <a:ln/>
              <a:solidFill>
                <a:schemeClr val="bg1"/>
              </a:solidFill>
              <a:effectLst>
                <a:glow rad="101600">
                  <a:schemeClr val="tx1"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296400" cy="55626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800" b="1" dirty="0">
                <a:latin typeface="Cambria" panose="02040503050406030204" pitchFamily="18" charset="0"/>
              </a:rPr>
              <a:t>O Lord my God! When I in awesome wonder,</a:t>
            </a:r>
          </a:p>
          <a:p>
            <a:pPr algn="ctr">
              <a:buNone/>
            </a:pPr>
            <a:r>
              <a:rPr lang="en-ZA" sz="3800" b="1" dirty="0">
                <a:latin typeface="Cambria" panose="02040503050406030204" pitchFamily="18" charset="0"/>
              </a:rPr>
              <a:t>Consider all the worlds Thy hands have made; </a:t>
            </a:r>
          </a:p>
          <a:p>
            <a:pPr algn="ctr">
              <a:buNone/>
            </a:pPr>
            <a:endParaRPr lang="en-ZA" sz="38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800" b="1" dirty="0">
                <a:latin typeface="Cambria" panose="02040503050406030204" pitchFamily="18" charset="0"/>
              </a:rPr>
              <a:t>I see the stars, I hear the rolling thunder,</a:t>
            </a:r>
          </a:p>
          <a:p>
            <a:pPr algn="ctr">
              <a:buNone/>
            </a:pPr>
            <a:r>
              <a:rPr lang="en-ZA" sz="3800" b="1" dirty="0">
                <a:latin typeface="Cambria" panose="02040503050406030204" pitchFamily="18" charset="0"/>
              </a:rPr>
              <a:t>Thy </a:t>
            </a:r>
            <a:r>
              <a:rPr lang="en-ZA" sz="3800" b="1" dirty="0" err="1">
                <a:latin typeface="Cambria" panose="02040503050406030204" pitchFamily="18" charset="0"/>
              </a:rPr>
              <a:t>pow'r</a:t>
            </a:r>
            <a:r>
              <a:rPr lang="en-ZA" sz="3800" b="1" dirty="0">
                <a:latin typeface="Cambria" panose="02040503050406030204" pitchFamily="18" charset="0"/>
              </a:rPr>
              <a:t> throughout the universe displayed.</a:t>
            </a:r>
          </a:p>
          <a:p>
            <a:pPr algn="ctr">
              <a:buNone/>
            </a:pPr>
            <a:endParaRPr lang="en-ZA" sz="3800" b="1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296400" cy="62484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800" b="1" i="1" dirty="0">
                <a:latin typeface="Cambria" panose="02040503050406030204" pitchFamily="18" charset="0"/>
              </a:rPr>
              <a:t>Then sings my soul, my Saviour God to Thee</a:t>
            </a:r>
            <a:endParaRPr lang="en-ZA" sz="38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800" b="1" i="1" dirty="0">
                <a:latin typeface="Cambria" panose="02040503050406030204" pitchFamily="18" charset="0"/>
              </a:rPr>
              <a:t> How great Thou art, how great Thou art! </a:t>
            </a:r>
          </a:p>
          <a:p>
            <a:pPr algn="ctr">
              <a:buNone/>
            </a:pPr>
            <a:endParaRPr lang="en-ZA" sz="38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800" b="1" i="1" dirty="0">
                <a:latin typeface="Cambria" panose="02040503050406030204" pitchFamily="18" charset="0"/>
              </a:rPr>
              <a:t>Then sings my soul, my Saviour God to Thee</a:t>
            </a:r>
            <a:endParaRPr lang="en-ZA" sz="38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800" b="1" i="1" dirty="0">
                <a:latin typeface="Cambria" panose="02040503050406030204" pitchFamily="18" charset="0"/>
              </a:rPr>
              <a:t>How great Thou art, how great Thou art!</a:t>
            </a:r>
            <a:endParaRPr lang="en-ZA" sz="38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800" b="1" dirty="0">
              <a:latin typeface="Cambria" panose="020405030504060302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191000" y="457200"/>
            <a:ext cx="914400" cy="304800"/>
          </a:xfrm>
          <a:prstGeom prst="ellipse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GB" sz="800" b="1" i="1" cap="all" dirty="0">
                <a:ln/>
                <a:solidFill>
                  <a:schemeClr val="bg1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cs typeface="Arial" pitchFamily="34" charset="0"/>
              </a:rPr>
              <a:t>chorus</a:t>
            </a:r>
            <a:endParaRPr lang="en-ZA" sz="800" b="1" i="1" cap="all" dirty="0">
              <a:ln/>
              <a:solidFill>
                <a:schemeClr val="bg1"/>
              </a:solidFill>
              <a:effectLst>
                <a:glow rad="101600">
                  <a:schemeClr val="tx1"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00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174008" y="609600"/>
            <a:ext cx="9144000" cy="58674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algn="ctr">
              <a:buNone/>
            </a:pPr>
            <a:endParaRPr lang="en-ZA" sz="38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800" b="1" dirty="0">
                <a:latin typeface="Cambria" panose="02040503050406030204" pitchFamily="18" charset="0"/>
              </a:rPr>
              <a:t>When through the woods and forest glades I wander</a:t>
            </a:r>
          </a:p>
          <a:p>
            <a:pPr algn="ctr">
              <a:buNone/>
            </a:pPr>
            <a:r>
              <a:rPr lang="en-ZA" sz="3800" b="1" dirty="0">
                <a:latin typeface="Cambria" panose="02040503050406030204" pitchFamily="18" charset="0"/>
              </a:rPr>
              <a:t>And hear the birds sing sweetly in the trees;</a:t>
            </a:r>
          </a:p>
          <a:p>
            <a:pPr algn="ctr">
              <a:buNone/>
            </a:pPr>
            <a:endParaRPr lang="en-ZA" sz="38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800" b="1" dirty="0">
                <a:latin typeface="Cambria" panose="02040503050406030204" pitchFamily="18" charset="0"/>
              </a:rPr>
              <a:t>When I look down from lofty mountain grandeur</a:t>
            </a:r>
          </a:p>
          <a:p>
            <a:pPr algn="ctr">
              <a:buNone/>
            </a:pPr>
            <a:r>
              <a:rPr lang="en-ZA" sz="3800" b="1" dirty="0">
                <a:latin typeface="Cambria" panose="02040503050406030204" pitchFamily="18" charset="0"/>
              </a:rPr>
              <a:t>And hear the brook and feel the gentle breeze.</a:t>
            </a:r>
          </a:p>
        </p:txBody>
      </p:sp>
      <p:sp>
        <p:nvSpPr>
          <p:cNvPr id="7" name="Oval 6"/>
          <p:cNvSpPr/>
          <p:nvPr/>
        </p:nvSpPr>
        <p:spPr>
          <a:xfrm>
            <a:off x="4593608" y="457200"/>
            <a:ext cx="304800" cy="304800"/>
          </a:xfrm>
          <a:prstGeom prst="ellipse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GB" sz="2000" b="1" cap="all" dirty="0">
                <a:ln/>
                <a:solidFill>
                  <a:schemeClr val="bg1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cs typeface="Arial" pitchFamily="34" charset="0"/>
              </a:rPr>
              <a:t>2</a:t>
            </a:r>
            <a:endParaRPr lang="en-ZA" sz="2000" b="1" cap="all" dirty="0">
              <a:ln/>
              <a:solidFill>
                <a:schemeClr val="bg1"/>
              </a:solidFill>
              <a:effectLst>
                <a:glow rad="101600">
                  <a:schemeClr val="tx1"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296400" cy="62484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800" b="1" i="1" dirty="0">
                <a:latin typeface="Cambria" panose="02040503050406030204" pitchFamily="18" charset="0"/>
              </a:rPr>
              <a:t>Then sings my soul, my Saviour God to Thee</a:t>
            </a:r>
            <a:endParaRPr lang="en-ZA" sz="38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800" b="1" i="1" dirty="0">
                <a:latin typeface="Cambria" panose="02040503050406030204" pitchFamily="18" charset="0"/>
              </a:rPr>
              <a:t> How great Thou art, how great Thou art! </a:t>
            </a:r>
          </a:p>
          <a:p>
            <a:pPr algn="ctr">
              <a:buNone/>
            </a:pPr>
            <a:endParaRPr lang="en-ZA" sz="38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800" b="1" i="1" dirty="0">
                <a:latin typeface="Cambria" panose="02040503050406030204" pitchFamily="18" charset="0"/>
              </a:rPr>
              <a:t>Then sings my soul, my Saviour God to Thee</a:t>
            </a:r>
            <a:endParaRPr lang="en-ZA" sz="38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800" b="1" i="1" dirty="0">
                <a:latin typeface="Cambria" panose="02040503050406030204" pitchFamily="18" charset="0"/>
              </a:rPr>
              <a:t>How great Thou art, how great Thou art!</a:t>
            </a:r>
            <a:endParaRPr lang="en-ZA" sz="38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800" b="1" dirty="0">
              <a:latin typeface="Cambria" panose="020405030504060302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191000" y="609600"/>
            <a:ext cx="914400" cy="304800"/>
          </a:xfrm>
          <a:prstGeom prst="ellipse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GB" sz="800" b="1" i="1" cap="all" dirty="0">
                <a:ln/>
                <a:solidFill>
                  <a:schemeClr val="bg1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cs typeface="Arial" pitchFamily="34" charset="0"/>
              </a:rPr>
              <a:t>chorus</a:t>
            </a:r>
            <a:endParaRPr lang="en-ZA" sz="800" b="1" i="1" cap="all" dirty="0">
              <a:ln/>
              <a:solidFill>
                <a:schemeClr val="bg1"/>
              </a:solidFill>
              <a:effectLst>
                <a:glow rad="101600">
                  <a:schemeClr val="tx1"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3455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304800" y="1143000"/>
            <a:ext cx="8839200" cy="49530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algn="ctr">
              <a:buNone/>
            </a:pPr>
            <a:r>
              <a:rPr lang="en-ZA" sz="3800" b="1" dirty="0">
                <a:latin typeface="Cambria" panose="02040503050406030204" pitchFamily="18" charset="0"/>
              </a:rPr>
              <a:t>And when I think that God, His Son not sparing, </a:t>
            </a:r>
          </a:p>
          <a:p>
            <a:pPr algn="ctr">
              <a:buNone/>
            </a:pPr>
            <a:r>
              <a:rPr lang="en-ZA" sz="3800" b="1" dirty="0">
                <a:latin typeface="Cambria" panose="02040503050406030204" pitchFamily="18" charset="0"/>
              </a:rPr>
              <a:t>Sent Him to die, I scarce can take it in; </a:t>
            </a:r>
          </a:p>
          <a:p>
            <a:pPr algn="ctr">
              <a:buNone/>
            </a:pPr>
            <a:endParaRPr lang="en-ZA" sz="38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800" b="1" dirty="0">
                <a:latin typeface="Cambria" panose="02040503050406030204" pitchFamily="18" charset="0"/>
              </a:rPr>
              <a:t>That on the cross, my burden gladly bearing, </a:t>
            </a:r>
          </a:p>
          <a:p>
            <a:pPr algn="ctr">
              <a:buNone/>
            </a:pPr>
            <a:r>
              <a:rPr lang="en-ZA" sz="3800" b="1" dirty="0">
                <a:latin typeface="Cambria" panose="02040503050406030204" pitchFamily="18" charset="0"/>
              </a:rPr>
              <a:t>He bled and died to take away my sin.</a:t>
            </a:r>
          </a:p>
        </p:txBody>
      </p:sp>
      <p:sp>
        <p:nvSpPr>
          <p:cNvPr id="7" name="Oval 6"/>
          <p:cNvSpPr/>
          <p:nvPr/>
        </p:nvSpPr>
        <p:spPr>
          <a:xfrm>
            <a:off x="4572000" y="533400"/>
            <a:ext cx="304800" cy="304800"/>
          </a:xfrm>
          <a:prstGeom prst="ellipse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GB" sz="2000" b="1" cap="all" dirty="0">
                <a:ln/>
                <a:solidFill>
                  <a:schemeClr val="bg1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cs typeface="Arial" pitchFamily="34" charset="0"/>
              </a:rPr>
              <a:t>3</a:t>
            </a:r>
            <a:endParaRPr lang="en-ZA" sz="2000" b="1" cap="all" dirty="0">
              <a:ln/>
              <a:solidFill>
                <a:schemeClr val="bg1"/>
              </a:solidFill>
              <a:effectLst>
                <a:glow rad="101600">
                  <a:schemeClr val="tx1"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296400" cy="62484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800" b="1" i="1" dirty="0">
                <a:latin typeface="Cambria" panose="02040503050406030204" pitchFamily="18" charset="0"/>
              </a:rPr>
              <a:t>Then sings my soul, my Saviour God to Thee</a:t>
            </a:r>
            <a:endParaRPr lang="en-ZA" sz="38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800" b="1" i="1" dirty="0">
                <a:latin typeface="Cambria" panose="02040503050406030204" pitchFamily="18" charset="0"/>
              </a:rPr>
              <a:t> How great Thou art, how great Thou art! </a:t>
            </a:r>
          </a:p>
          <a:p>
            <a:pPr algn="ctr">
              <a:buNone/>
            </a:pPr>
            <a:endParaRPr lang="en-ZA" sz="38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800" b="1" i="1" dirty="0">
                <a:latin typeface="Cambria" panose="02040503050406030204" pitchFamily="18" charset="0"/>
              </a:rPr>
              <a:t>Then sings my soul, my Saviour God to Thee</a:t>
            </a:r>
            <a:endParaRPr lang="en-ZA" sz="38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800" b="1" i="1" dirty="0">
                <a:latin typeface="Cambria" panose="02040503050406030204" pitchFamily="18" charset="0"/>
              </a:rPr>
              <a:t>How great Thou art, how great Thou art!</a:t>
            </a:r>
            <a:endParaRPr lang="en-ZA" sz="38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800" b="1" dirty="0">
              <a:latin typeface="Cambria" panose="020405030504060302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191000" y="609600"/>
            <a:ext cx="914400" cy="304800"/>
          </a:xfrm>
          <a:prstGeom prst="ellipse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GB" sz="800" b="1" i="1" cap="all" dirty="0">
                <a:ln/>
                <a:solidFill>
                  <a:schemeClr val="bg1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cs typeface="Arial" pitchFamily="34" charset="0"/>
              </a:rPr>
              <a:t>chorus</a:t>
            </a:r>
            <a:endParaRPr lang="en-ZA" sz="800" b="1" i="1" cap="all" dirty="0">
              <a:ln/>
              <a:solidFill>
                <a:schemeClr val="bg1"/>
              </a:solidFill>
              <a:effectLst>
                <a:glow rad="101600">
                  <a:schemeClr val="tx1"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3455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381000" y="1143000"/>
            <a:ext cx="8763000" cy="51054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algn="ctr">
              <a:buNone/>
            </a:pPr>
            <a:r>
              <a:rPr lang="en-ZA" sz="3800" b="1" dirty="0">
                <a:latin typeface="Cambria" panose="02040503050406030204" pitchFamily="18" charset="0"/>
              </a:rPr>
              <a:t>When Christ shall come with shout of acclamation</a:t>
            </a:r>
          </a:p>
          <a:p>
            <a:pPr algn="ctr">
              <a:buNone/>
            </a:pPr>
            <a:r>
              <a:rPr lang="en-ZA" sz="3800" b="1" dirty="0">
                <a:latin typeface="Cambria" panose="02040503050406030204" pitchFamily="18" charset="0"/>
              </a:rPr>
              <a:t>And take me home, what joy shall fill my heart! </a:t>
            </a:r>
          </a:p>
          <a:p>
            <a:pPr algn="ctr">
              <a:buNone/>
            </a:pPr>
            <a:endParaRPr lang="en-ZA" sz="38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800" b="1" dirty="0">
                <a:latin typeface="Cambria" panose="02040503050406030204" pitchFamily="18" charset="0"/>
              </a:rPr>
              <a:t>Then I shall bow in humble adoration </a:t>
            </a:r>
          </a:p>
          <a:p>
            <a:pPr algn="ctr">
              <a:buNone/>
            </a:pPr>
            <a:r>
              <a:rPr lang="en-ZA" sz="3800" b="1" dirty="0">
                <a:latin typeface="Cambria" panose="02040503050406030204" pitchFamily="18" charset="0"/>
              </a:rPr>
              <a:t>And there proclaim, my God, how great Thou art!</a:t>
            </a:r>
          </a:p>
        </p:txBody>
      </p:sp>
      <p:sp>
        <p:nvSpPr>
          <p:cNvPr id="7" name="Oval 6"/>
          <p:cNvSpPr/>
          <p:nvPr/>
        </p:nvSpPr>
        <p:spPr>
          <a:xfrm>
            <a:off x="4610100" y="533400"/>
            <a:ext cx="304800" cy="304800"/>
          </a:xfrm>
          <a:prstGeom prst="ellipse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GB" sz="2000" b="1" cap="all" dirty="0">
                <a:ln/>
                <a:solidFill>
                  <a:schemeClr val="bg1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cs typeface="Arial" pitchFamily="34" charset="0"/>
              </a:rPr>
              <a:t>4</a:t>
            </a:r>
            <a:endParaRPr lang="en-ZA" sz="2000" b="1" cap="all" dirty="0">
              <a:ln/>
              <a:solidFill>
                <a:schemeClr val="bg1"/>
              </a:solidFill>
              <a:effectLst>
                <a:glow rad="101600">
                  <a:schemeClr val="tx1"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296400" cy="62484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800" b="1" i="1" dirty="0">
                <a:latin typeface="Cambria" panose="02040503050406030204" pitchFamily="18" charset="0"/>
              </a:rPr>
              <a:t>Then sings my soul, my Saviour God to Thee</a:t>
            </a:r>
            <a:endParaRPr lang="en-ZA" sz="38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800" b="1" i="1" dirty="0">
                <a:latin typeface="Cambria" panose="02040503050406030204" pitchFamily="18" charset="0"/>
              </a:rPr>
              <a:t> How great Thou art, how great Thou art! </a:t>
            </a:r>
          </a:p>
          <a:p>
            <a:pPr algn="ctr">
              <a:buNone/>
            </a:pPr>
            <a:endParaRPr lang="en-ZA" sz="38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800" b="1" i="1" dirty="0">
                <a:latin typeface="Cambria" panose="02040503050406030204" pitchFamily="18" charset="0"/>
              </a:rPr>
              <a:t>Then sings my soul, my Saviour God to Thee</a:t>
            </a:r>
            <a:endParaRPr lang="en-ZA" sz="38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800" b="1" i="1" dirty="0">
                <a:latin typeface="Cambria" panose="02040503050406030204" pitchFamily="18" charset="0"/>
              </a:rPr>
              <a:t>How great Thou art, how great Thou art!</a:t>
            </a:r>
            <a:endParaRPr lang="en-ZA" sz="38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800" b="1" dirty="0">
              <a:latin typeface="Cambria" panose="020405030504060302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229100" y="685800"/>
            <a:ext cx="914400" cy="304800"/>
          </a:xfrm>
          <a:prstGeom prst="ellipse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GB" sz="800" b="1" i="1" cap="all" dirty="0">
                <a:ln/>
                <a:solidFill>
                  <a:schemeClr val="bg1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cs typeface="Arial" pitchFamily="34" charset="0"/>
              </a:rPr>
              <a:t>chorus</a:t>
            </a:r>
            <a:endParaRPr lang="en-ZA" sz="800" b="1" i="1" cap="all" dirty="0">
              <a:ln/>
              <a:solidFill>
                <a:schemeClr val="bg1"/>
              </a:solidFill>
              <a:effectLst>
                <a:glow rad="101600">
                  <a:schemeClr val="tx1"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686300" y="6248400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3521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8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C5B7E485-C414-4385-936D-D5F3FC8EF7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5498775-8E2B-476C-934A-A4E052D8A8A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946CA88-E625-4CD8-A2C9-4376D0E83BFB}">
  <ds:schemaRefs>
    <ds:schemaRef ds:uri="http://purl.org/dc/elements/1.1/"/>
    <ds:schemaRef ds:uri="http://schemas.microsoft.com/office/2006/metadata/properties"/>
    <ds:schemaRef ds:uri="e1b72f72-a6ce-48fe-a382-9236e8dc1f6b"/>
    <ds:schemaRef ds:uri="http://schemas.microsoft.com/office/2006/documentManagement/types"/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b3fec16b-ebc2-4fa6-9dd6-49e1f08d656d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Theme8</Template>
  <TotalTime>185</TotalTime>
  <Words>358</Words>
  <Application>Microsoft Office PowerPoint</Application>
  <PresentationFormat>On-screen Show (4:3)</PresentationFormat>
  <Paragraphs>60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Arial</vt:lpstr>
      <vt:lpstr>Calibri</vt:lpstr>
      <vt:lpstr>Cambria</vt:lpstr>
      <vt:lpstr>Consolas</vt:lpstr>
      <vt:lpstr>Corbel</vt:lpstr>
      <vt:lpstr>Wingdings</vt:lpstr>
      <vt:lpstr>Wingdings 2</vt:lpstr>
      <vt:lpstr>Wingdings 3</vt:lpstr>
      <vt:lpstr>Theme8</vt:lpstr>
      <vt:lpstr> H O W  G R E A T  T H O U  A R T  37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GREAT THOU ART 37</dc:title>
  <dc:creator>Ukelo</dc:creator>
  <cp:lastModifiedBy>LUBO</cp:lastModifiedBy>
  <cp:revision>34</cp:revision>
  <dcterms:created xsi:type="dcterms:W3CDTF">2006-08-16T00:00:00Z</dcterms:created>
  <dcterms:modified xsi:type="dcterms:W3CDTF">2024-11-28T14:41:48Z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