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7" r:id="rId1"/>
  </p:sldMasterIdLst>
  <p:notesMasterIdLst>
    <p:notesMasterId r:id="rId10"/>
  </p:notesMasterIdLst>
  <p:sldIdLst>
    <p:sldId id="256" r:id="rId2"/>
    <p:sldId id="257" r:id="rId3"/>
    <p:sldId id="276" r:id="rId4"/>
    <p:sldId id="277" r:id="rId5"/>
    <p:sldId id="278" r:id="rId6"/>
    <p:sldId id="280" r:id="rId7"/>
    <p:sldId id="281" r:id="rId8"/>
    <p:sldId id="279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9" d="100"/>
          <a:sy n="79" d="100"/>
        </p:scale>
        <p:origin x="117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D44A0B-705C-4A7E-8717-607FEC5D336D}" type="datetimeFigureOut">
              <a:rPr lang="en-ZA" smtClean="0"/>
              <a:t>2020-11-01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89E8F7-94D9-413F-8D77-EC9B1883220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64891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9E8F7-94D9-413F-8D77-EC9B18832208}" type="slidenum">
              <a:rPr lang="en-ZA" smtClean="0"/>
              <a:t>2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475847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9E8F7-94D9-413F-8D77-EC9B18832208}" type="slidenum">
              <a:rPr lang="en-ZA" smtClean="0"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259273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9E8F7-94D9-413F-8D77-EC9B18832208}" type="slidenum">
              <a:rPr lang="en-ZA" smtClean="0"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427464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9E8F7-94D9-413F-8D77-EC9B18832208}" type="slidenum">
              <a:rPr lang="en-ZA" smtClean="0"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04057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9E8F7-94D9-413F-8D77-EC9B18832208}" type="slidenum">
              <a:rPr lang="en-ZA" smtClean="0"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506047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9E8F7-94D9-413F-8D77-EC9B18832208}" type="slidenum">
              <a:rPr lang="en-ZA" smtClean="0"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805413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9E8F7-94D9-413F-8D77-EC9B18832208}" type="slidenum">
              <a:rPr lang="en-ZA" smtClean="0"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329989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96452" y="1122363"/>
            <a:ext cx="6751097" cy="2387600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96452" y="3602038"/>
            <a:ext cx="6751097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1512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1185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1933" y="657227"/>
            <a:ext cx="7300134" cy="2852737"/>
          </a:xfrm>
        </p:spPr>
        <p:txBody>
          <a:bodyPr anchor="b">
            <a:normAutofit/>
          </a:bodyPr>
          <a:lstStyle>
            <a:lvl1pPr>
              <a:defRPr sz="255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1933" y="3602039"/>
            <a:ext cx="7300134" cy="1500187"/>
          </a:xfrm>
        </p:spPr>
        <p:txBody>
          <a:bodyPr/>
          <a:lstStyle>
            <a:lvl1pPr marL="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1177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632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346" y="2088320"/>
            <a:ext cx="3829503" cy="370288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0052" y="2088320"/>
            <a:ext cx="3820616" cy="370288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3699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6354" y="2088320"/>
            <a:ext cx="36593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346" y="2912232"/>
            <a:ext cx="3830406" cy="287896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1502" y="2088320"/>
            <a:ext cx="3649166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912232"/>
            <a:ext cx="3821518" cy="287896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0799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370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9726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921" y="609600"/>
            <a:ext cx="2949178" cy="2362200"/>
          </a:xfrm>
        </p:spPr>
        <p:txBody>
          <a:bodyPr anchor="b">
            <a:normAutofit/>
          </a:bodyPr>
          <a:lstStyle>
            <a:lvl1pPr>
              <a:defRPr sz="21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8548" y="609600"/>
            <a:ext cx="4642119" cy="5181600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7921" y="2971801"/>
            <a:ext cx="2949178" cy="2819399"/>
          </a:xfrm>
        </p:spPr>
        <p:txBody>
          <a:bodyPr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520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921" y="609600"/>
            <a:ext cx="4447330" cy="2362200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68603" y="758881"/>
            <a:ext cx="2441517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5" y="2971800"/>
            <a:ext cx="4451213" cy="2819400"/>
          </a:xfrm>
        </p:spPr>
        <p:txBody>
          <a:bodyPr>
            <a:normAutofit/>
          </a:bodyPr>
          <a:lstStyle>
            <a:lvl1pPr marL="0" indent="0" algn="ctr">
              <a:buNone/>
              <a:defRPr sz="13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2789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5" y="4289373"/>
            <a:ext cx="7775673" cy="819355"/>
          </a:xfrm>
        </p:spPr>
        <p:txBody>
          <a:bodyPr anchor="b">
            <a:normAutofit/>
          </a:bodyPr>
          <a:lstStyle>
            <a:lvl1pPr>
              <a:defRPr sz="21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355" y="621322"/>
            <a:ext cx="7775673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5108728"/>
            <a:ext cx="7774499" cy="682472"/>
          </a:xfrm>
        </p:spPr>
        <p:txBody>
          <a:bodyPr>
            <a:normAutofit/>
          </a:bodyPr>
          <a:lstStyle>
            <a:lvl1pPr marL="0" indent="0" algn="ctr">
              <a:buNone/>
              <a:defRPr sz="13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542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609601"/>
            <a:ext cx="7765322" cy="3424859"/>
          </a:xfrm>
        </p:spPr>
        <p:txBody>
          <a:bodyPr anchor="ctr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4204820"/>
            <a:ext cx="7765321" cy="1592186"/>
          </a:xfrm>
        </p:spPr>
        <p:txBody>
          <a:bodyPr anchor="ctr"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0487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992904"/>
          </a:xfrm>
        </p:spPr>
        <p:txBody>
          <a:bodyPr anchor="ctr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5" y="4204821"/>
            <a:ext cx="776532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627459" y="735241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993467" y="2972093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99526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5" y="2126943"/>
            <a:ext cx="7766495" cy="2511835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650556"/>
            <a:ext cx="7765322" cy="1140644"/>
          </a:xfrm>
        </p:spPr>
        <p:txBody>
          <a:bodyPr anchor="t"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1406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45" y="609601"/>
            <a:ext cx="7765322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46" y="2088320"/>
            <a:ext cx="2474217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46" y="2911624"/>
            <a:ext cx="2474217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3658" y="2088320"/>
            <a:ext cx="2473919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3659" y="2911624"/>
            <a:ext cx="247486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088320"/>
            <a:ext cx="246840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82260" y="2911624"/>
            <a:ext cx="2468408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8883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46" y="609601"/>
            <a:ext cx="7765322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47" y="4195899"/>
            <a:ext cx="247421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5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19015" y="2298987"/>
            <a:ext cx="2205038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47" y="4772161"/>
            <a:ext cx="247421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26" y="4195899"/>
            <a:ext cx="247423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5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26747" y="2298987"/>
            <a:ext cx="2197894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72160"/>
            <a:ext cx="2475252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80067" y="4195899"/>
            <a:ext cx="246742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5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14603" y="2298987"/>
            <a:ext cx="219908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973" y="4772162"/>
            <a:ext cx="2470694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0371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882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0"/>
            <a:ext cx="1906993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346" y="609600"/>
            <a:ext cx="5744029" cy="51816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3932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46" y="2096064"/>
            <a:ext cx="776532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11/1/2020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46" y="5883276"/>
            <a:ext cx="50046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63806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  <p:sldLayoutId id="2147483703" r:id="rId16"/>
    <p:sldLayoutId id="2147483704" r:id="rId17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55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120000"/>
        </a:lnSpc>
        <a:spcBef>
          <a:spcPts val="75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12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12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120000"/>
        </a:lnSpc>
        <a:spcBef>
          <a:spcPts val="375"/>
        </a:spcBef>
        <a:buFont typeface="Arial" panose="020B0604020202020204" pitchFamily="34" charset="0"/>
        <a:buChar char="•"/>
        <a:defRPr sz="105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120000"/>
        </a:lnSpc>
        <a:spcBef>
          <a:spcPts val="375"/>
        </a:spcBef>
        <a:buFont typeface="Arial" panose="020B0604020202020204" pitchFamily="34" charset="0"/>
        <a:buChar char="•"/>
        <a:defRPr sz="9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120000"/>
        </a:lnSpc>
        <a:spcBef>
          <a:spcPts val="375"/>
        </a:spcBef>
        <a:buFont typeface="Arial" panose="020B0604020202020204" pitchFamily="34" charset="0"/>
        <a:buChar char="•"/>
        <a:defRPr sz="9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120000"/>
        </a:lnSpc>
        <a:spcBef>
          <a:spcPts val="375"/>
        </a:spcBef>
        <a:buFont typeface="Arial" panose="020B0604020202020204" pitchFamily="34" charset="0"/>
        <a:buChar char="•"/>
        <a:defRPr sz="9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120000"/>
        </a:lnSpc>
        <a:spcBef>
          <a:spcPts val="375"/>
        </a:spcBef>
        <a:buFont typeface="Arial" panose="020B0604020202020204" pitchFamily="34" charset="0"/>
        <a:buChar char="•"/>
        <a:defRPr sz="9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120000"/>
        </a:lnSpc>
        <a:spcBef>
          <a:spcPts val="375"/>
        </a:spcBef>
        <a:buFont typeface="Arial" panose="020B0604020202020204" pitchFamily="34" charset="0"/>
        <a:buChar char="•"/>
        <a:defRPr sz="9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97148" y="1586596"/>
            <a:ext cx="7169231" cy="1107620"/>
          </a:xfrm>
        </p:spPr>
        <p:txBody>
          <a:bodyPr>
            <a:noAutofit/>
          </a:bodyPr>
          <a:lstStyle/>
          <a:p>
            <a:r>
              <a:rPr lang="en-US" sz="4950" dirty="0">
                <a:solidFill>
                  <a:srgbClr val="FFFF00"/>
                </a:solidFill>
                <a:latin typeface="Cambria" panose="02040503050406030204" pitchFamily="18" charset="0"/>
              </a:rPr>
              <a:t>How Sweet the Name of Jesus Sounds !</a:t>
            </a:r>
            <a:endParaRPr lang="en-ZA" sz="4950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4068874" y="3953271"/>
            <a:ext cx="897397" cy="775534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</a:t>
            </a:r>
            <a:endParaRPr lang="en-ZA" sz="6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846916" y="2789761"/>
            <a:ext cx="156805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5400" b="1" dirty="0">
                <a:latin typeface="Cambria" panose="02040503050406030204" pitchFamily="18" charset="0"/>
              </a:rPr>
              <a:t>767 </a:t>
            </a:r>
            <a:endParaRPr lang="en-US" sz="5400" b="1" dirty="0"/>
          </a:p>
        </p:txBody>
      </p:sp>
    </p:spTree>
    <p:extLst>
      <p:ext uri="{BB962C8B-B14F-4D97-AF65-F5344CB8AC3E}">
        <p14:creationId xmlns:p14="http://schemas.microsoft.com/office/powerpoint/2010/main" val="314045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0550" y="2133726"/>
            <a:ext cx="8909535" cy="364715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</a:t>
            </a:r>
            <a:r>
              <a:rPr lang="en-US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How Sweet the Name of Jesus sounds</a:t>
            </a:r>
          </a:p>
          <a:p>
            <a:pPr algn="ctr">
              <a:spcAft>
                <a:spcPts val="600"/>
              </a:spcAft>
            </a:pPr>
            <a:r>
              <a:rPr lang="en-US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 a believer’s ear!</a:t>
            </a:r>
          </a:p>
          <a:p>
            <a:pPr algn="ctr">
              <a:spcAft>
                <a:spcPts val="600"/>
              </a:spcAft>
            </a:pPr>
            <a:r>
              <a:rPr lang="en-US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 soothe’ his sorrows, heals his wounds,</a:t>
            </a:r>
          </a:p>
          <a:p>
            <a:pPr algn="ctr">
              <a:spcAft>
                <a:spcPts val="600"/>
              </a:spcAft>
            </a:pPr>
            <a:r>
              <a:rPr lang="en-US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 drives away his fear.</a:t>
            </a:r>
            <a:endParaRPr lang="en-ZA" sz="3600" b="1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Diamond 2"/>
          <p:cNvSpPr/>
          <p:nvPr/>
        </p:nvSpPr>
        <p:spPr>
          <a:xfrm>
            <a:off x="3902155" y="1431043"/>
            <a:ext cx="1104488" cy="425828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409013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0550" y="2133726"/>
            <a:ext cx="8909535" cy="309315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</a:t>
            </a:r>
            <a:r>
              <a:rPr lang="en-US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 makes the wounded spirit whole,</a:t>
            </a:r>
          </a:p>
          <a:p>
            <a:pPr algn="ctr">
              <a:spcAft>
                <a:spcPts val="600"/>
              </a:spcAft>
            </a:pPr>
            <a:r>
              <a:rPr lang="en-US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 calms the troubled breast;</a:t>
            </a:r>
          </a:p>
          <a:p>
            <a:pPr algn="ctr">
              <a:spcAft>
                <a:spcPts val="600"/>
              </a:spcAft>
            </a:pPr>
            <a:r>
              <a:rPr lang="en-US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‘Tis</a:t>
            </a:r>
            <a:r>
              <a:rPr lang="en-US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manna to the hungry soul,</a:t>
            </a:r>
          </a:p>
          <a:p>
            <a:pPr algn="ctr">
              <a:spcAft>
                <a:spcPts val="600"/>
              </a:spcAft>
            </a:pPr>
            <a:r>
              <a:rPr lang="en-US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 to the weary, rest.</a:t>
            </a:r>
            <a:endParaRPr lang="en-ZA" sz="3600" b="1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Diamond 2"/>
          <p:cNvSpPr/>
          <p:nvPr/>
        </p:nvSpPr>
        <p:spPr>
          <a:xfrm>
            <a:off x="3902155" y="1431043"/>
            <a:ext cx="1104488" cy="425828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093108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0548" y="2133726"/>
            <a:ext cx="8909535" cy="317009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D</a:t>
            </a:r>
            <a:r>
              <a:rPr lang="en-US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ear Name, the Rock on which I build,</a:t>
            </a:r>
          </a:p>
          <a:p>
            <a:pPr algn="ctr">
              <a:spcAft>
                <a:spcPts val="600"/>
              </a:spcAft>
            </a:pPr>
            <a:r>
              <a:rPr lang="en-US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My Shield and hiding Place;</a:t>
            </a:r>
          </a:p>
          <a:p>
            <a:pPr algn="ctr">
              <a:spcAft>
                <a:spcPts val="600"/>
              </a:spcAft>
            </a:pPr>
            <a:r>
              <a:rPr lang="en-US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My never failing </a:t>
            </a:r>
            <a:r>
              <a:rPr lang="en-US" sz="3600" b="1" dirty="0" err="1" smtClean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Treas’ry</a:t>
            </a:r>
            <a:r>
              <a:rPr lang="en-US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filled</a:t>
            </a:r>
          </a:p>
          <a:p>
            <a:pPr algn="ctr">
              <a:spcAft>
                <a:spcPts val="600"/>
              </a:spcAft>
            </a:pPr>
            <a:r>
              <a:rPr lang="en-US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With boundless stores of Grace!</a:t>
            </a:r>
          </a:p>
          <a:p>
            <a:pPr algn="ctr">
              <a:spcAft>
                <a:spcPts val="600"/>
              </a:spcAft>
            </a:pPr>
            <a:r>
              <a:rPr lang="en-US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ZA" sz="3600" b="1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Diamond 2"/>
          <p:cNvSpPr/>
          <p:nvPr/>
        </p:nvSpPr>
        <p:spPr>
          <a:xfrm>
            <a:off x="3902155" y="1431043"/>
            <a:ext cx="1104488" cy="425828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709217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0550" y="2133726"/>
            <a:ext cx="8909535" cy="309315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By Thee my prayers acceptance gain,</a:t>
            </a:r>
          </a:p>
          <a:p>
            <a:pPr algn="ctr">
              <a:spcAft>
                <a:spcPts val="600"/>
              </a:spcAft>
            </a:pP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Although with sin defiled;</a:t>
            </a:r>
          </a:p>
          <a:p>
            <a:pPr algn="ctr">
              <a:spcAft>
                <a:spcPts val="600"/>
              </a:spcAft>
            </a:pP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Satan accuses me in vain,</a:t>
            </a:r>
          </a:p>
          <a:p>
            <a:pPr algn="ctr">
              <a:spcAft>
                <a:spcPts val="600"/>
              </a:spcAft>
            </a:pP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 I am owned a child.</a:t>
            </a:r>
          </a:p>
        </p:txBody>
      </p:sp>
      <p:sp>
        <p:nvSpPr>
          <p:cNvPr id="3" name="Diamond 2"/>
          <p:cNvSpPr/>
          <p:nvPr/>
        </p:nvSpPr>
        <p:spPr>
          <a:xfrm>
            <a:off x="3902155" y="1431043"/>
            <a:ext cx="1104488" cy="425828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009141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0550" y="2133726"/>
            <a:ext cx="8909535" cy="253915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</a:t>
            </a:r>
            <a:r>
              <a:rPr lang="en-US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eak</a:t>
            </a:r>
            <a:r>
              <a:rPr lang="en-US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is the effort of my heart,</a:t>
            </a:r>
          </a:p>
          <a:p>
            <a:pPr algn="ctr">
              <a:spcAft>
                <a:spcPts val="600"/>
              </a:spcAft>
            </a:pP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 cold my warmest thought;</a:t>
            </a:r>
          </a:p>
          <a:p>
            <a:pPr algn="ctr">
              <a:spcAft>
                <a:spcPts val="600"/>
              </a:spcAft>
            </a:pP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 when I see Thee as Thou art,</a:t>
            </a:r>
          </a:p>
          <a:p>
            <a:pPr algn="ctr">
              <a:spcAft>
                <a:spcPts val="600"/>
              </a:spcAft>
            </a:pP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I’ll praise Thee as I ought.</a:t>
            </a:r>
          </a:p>
        </p:txBody>
      </p:sp>
      <p:sp>
        <p:nvSpPr>
          <p:cNvPr id="3" name="Diamond 2"/>
          <p:cNvSpPr/>
          <p:nvPr/>
        </p:nvSpPr>
        <p:spPr>
          <a:xfrm>
            <a:off x="3902155" y="1431043"/>
            <a:ext cx="1104488" cy="425828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>
                <a:solidFill>
                  <a:srgbClr val="FFFF00"/>
                </a:solidFill>
                <a:latin typeface="Cambria" panose="020405030504060302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211953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0550" y="2133726"/>
            <a:ext cx="8909535" cy="253915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Till then I will thy Love proclaim</a:t>
            </a:r>
          </a:p>
          <a:p>
            <a:pPr algn="ctr">
              <a:spcAft>
                <a:spcPts val="600"/>
              </a:spcAft>
            </a:pP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With every fleeting breath,</a:t>
            </a:r>
          </a:p>
          <a:p>
            <a:pPr algn="ctr">
              <a:spcAft>
                <a:spcPts val="600"/>
              </a:spcAft>
            </a:pP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 may the music of Thy Name</a:t>
            </a:r>
          </a:p>
          <a:p>
            <a:pPr algn="ctr">
              <a:spcAft>
                <a:spcPts val="600"/>
              </a:spcAft>
            </a:pP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Refresh my soul and heart!</a:t>
            </a:r>
          </a:p>
        </p:txBody>
      </p:sp>
      <p:sp>
        <p:nvSpPr>
          <p:cNvPr id="3" name="Diamond 2"/>
          <p:cNvSpPr/>
          <p:nvPr/>
        </p:nvSpPr>
        <p:spPr>
          <a:xfrm>
            <a:off x="3902155" y="1431043"/>
            <a:ext cx="1104488" cy="425828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>
                <a:solidFill>
                  <a:srgbClr val="FFFF00"/>
                </a:solidFill>
                <a:latin typeface="Cambria" panose="02040503050406030204" pitchFamily="18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2880074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0550" y="2133726"/>
            <a:ext cx="8909535" cy="309315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</a:t>
            </a:r>
            <a:r>
              <a:rPr lang="en-US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Jesus, my Shepherd, Brother, Friend,</a:t>
            </a:r>
          </a:p>
          <a:p>
            <a:pPr algn="ctr">
              <a:spcAft>
                <a:spcPts val="600"/>
              </a:spcAft>
            </a:pPr>
            <a:r>
              <a:rPr lang="en-US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My Prophet, Priest and King,</a:t>
            </a:r>
          </a:p>
          <a:p>
            <a:pPr algn="ctr">
              <a:spcAft>
                <a:spcPts val="600"/>
              </a:spcAft>
            </a:pPr>
            <a:r>
              <a:rPr lang="en-US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My Lord, my Life, my Way, my End,</a:t>
            </a:r>
          </a:p>
          <a:p>
            <a:pPr algn="ctr">
              <a:spcAft>
                <a:spcPts val="600"/>
              </a:spcAft>
            </a:pPr>
            <a:r>
              <a:rPr lang="en-US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Accept the praise I bring.</a:t>
            </a:r>
            <a:endParaRPr lang="en-ZA" sz="3600" b="1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Diamond 2"/>
          <p:cNvSpPr/>
          <p:nvPr/>
        </p:nvSpPr>
        <p:spPr>
          <a:xfrm>
            <a:off x="3902155" y="1431043"/>
            <a:ext cx="1104488" cy="425828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>
                <a:solidFill>
                  <a:srgbClr val="FFFF00"/>
                </a:solidFill>
                <a:latin typeface="Cambria" panose="02040503050406030204" pitchFamily="18" charset="0"/>
              </a:rPr>
              <a:t>7</a:t>
            </a: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180735" y="5215866"/>
            <a:ext cx="708713" cy="114300"/>
          </a:xfrm>
          <a:prstGeom prst="actionButtonEnd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350"/>
          </a:p>
        </p:txBody>
      </p:sp>
    </p:spTree>
    <p:extLst>
      <p:ext uri="{BB962C8B-B14F-4D97-AF65-F5344CB8AC3E}">
        <p14:creationId xmlns:p14="http://schemas.microsoft.com/office/powerpoint/2010/main" val="2239004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TM04033921[[fn=Damask]]</Template>
  <TotalTime>365</TotalTime>
  <Words>229</Words>
  <Application>Microsoft Office PowerPoint</Application>
  <PresentationFormat>On-screen Show (4:3)</PresentationFormat>
  <Paragraphs>46</Paragraphs>
  <Slides>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Bookman Old Style</vt:lpstr>
      <vt:lpstr>Calibri</vt:lpstr>
      <vt:lpstr>Cambria</vt:lpstr>
      <vt:lpstr>Rockwell</vt:lpstr>
      <vt:lpstr>Times New Roman</vt:lpstr>
      <vt:lpstr>Damask</vt:lpstr>
      <vt:lpstr>How Sweet the Name of Jesus Sounds 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SAFARI ZETU</dc:title>
  <dc:creator>Naomie Madi</dc:creator>
  <cp:lastModifiedBy>P.UKELO</cp:lastModifiedBy>
  <cp:revision>46</cp:revision>
  <dcterms:created xsi:type="dcterms:W3CDTF">2017-10-30T17:59:35Z</dcterms:created>
  <dcterms:modified xsi:type="dcterms:W3CDTF">2020-11-02T00:46:15Z</dcterms:modified>
</cp:coreProperties>
</file>