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  <p:sldId id="267" r:id="rId7"/>
    <p:sldId id="268" r:id="rId8"/>
    <p:sldId id="276" r:id="rId9"/>
    <p:sldId id="269" r:id="rId10"/>
    <p:sldId id="277" r:id="rId11"/>
    <p:sldId id="270" r:id="rId12"/>
    <p:sldId id="278" r:id="rId13"/>
    <p:sldId id="271" r:id="rId14"/>
    <p:sldId id="279" r:id="rId1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9900"/>
    <a:srgbClr val="009900"/>
    <a:srgbClr val="00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142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12/11/2024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12/11/2024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12/11/2024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12/11/2024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3400" y="381001"/>
            <a:ext cx="8077200" cy="3016624"/>
          </a:xfrm>
        </p:spPr>
        <p:txBody>
          <a:bodyPr>
            <a:noAutofit/>
          </a:bodyPr>
          <a:lstStyle/>
          <a:p>
            <a:r>
              <a:rPr lang="en-ZA" sz="8000" b="1" dirty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Edwardian Script ITC" pitchFamily="66" charset="0"/>
              </a:rPr>
              <a:t>I   Am   Bound   for </a:t>
            </a:r>
            <a:br>
              <a:rPr lang="en-ZA" sz="8000" b="1" dirty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Edwardian Script ITC" pitchFamily="66" charset="0"/>
              </a:rPr>
            </a:br>
            <a:r>
              <a:rPr lang="en-ZA" sz="8000" b="1" dirty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Edwardian Script ITC" pitchFamily="66" charset="0"/>
              </a:rPr>
              <a:t>the  Promised  Land</a:t>
            </a:r>
            <a:endParaRPr lang="en-ZA" sz="8000" dirty="0">
              <a:solidFill>
                <a:srgbClr val="FFFF00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Edwardian Script ITC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048000"/>
            <a:ext cx="6400800" cy="1752600"/>
          </a:xfrm>
        </p:spPr>
        <p:txBody>
          <a:bodyPr>
            <a:normAutofit/>
          </a:bodyPr>
          <a:lstStyle/>
          <a:p>
            <a:r>
              <a:rPr lang="en-ZA" sz="40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556</a:t>
            </a:r>
          </a:p>
        </p:txBody>
      </p:sp>
      <p:sp>
        <p:nvSpPr>
          <p:cNvPr id="4" name="Bevel 3"/>
          <p:cNvSpPr/>
          <p:nvPr/>
        </p:nvSpPr>
        <p:spPr>
          <a:xfrm>
            <a:off x="4181658" y="4140708"/>
            <a:ext cx="780685" cy="583692"/>
          </a:xfrm>
          <a:prstGeom prst="bevel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4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D</a:t>
            </a:r>
            <a:endParaRPr lang="en-ZA" sz="4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5072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1690062"/>
            <a:ext cx="9144000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ZA" sz="4400" b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On Jordan's stormy banks I stand,</a:t>
            </a:r>
            <a:br>
              <a:rPr lang="en-ZA" sz="4400" b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</a:br>
            <a:r>
              <a:rPr lang="en-ZA" sz="4400" b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And cast a wishful eye</a:t>
            </a:r>
            <a:br>
              <a:rPr lang="en-ZA" sz="4400" b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</a:br>
            <a:r>
              <a:rPr lang="en-ZA" sz="4400" b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To Canaan's fair and happy land,</a:t>
            </a:r>
            <a:br>
              <a:rPr lang="en-ZA" sz="4400" b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</a:br>
            <a:r>
              <a:rPr lang="en-ZA" sz="4400" b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Where my possessions lie.</a:t>
            </a:r>
            <a:br>
              <a:rPr lang="en-ZA" sz="4400" b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</a:br>
            <a:endParaRPr lang="en-ZA" sz="4400" b="1" dirty="0">
              <a:solidFill>
                <a:schemeClr val="bg1"/>
              </a:solidFill>
              <a:effectLst/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8" name="Diamond 7"/>
          <p:cNvSpPr/>
          <p:nvPr/>
        </p:nvSpPr>
        <p:spPr>
          <a:xfrm>
            <a:off x="3963467" y="685800"/>
            <a:ext cx="1217066" cy="426575"/>
          </a:xfrm>
          <a:prstGeom prst="diamond">
            <a:avLst/>
          </a:prstGeom>
          <a:solidFill>
            <a:srgbClr val="FFFF00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tx1"/>
                </a:solidFill>
                <a:latin typeface="Cambria" panose="02040503050406030204" pitchFamily="18" charset="0"/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2801017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-3048" y="1828800"/>
            <a:ext cx="9144000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ZA" sz="44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I am bound for the promised land,</a:t>
            </a:r>
            <a:br>
              <a:rPr lang="en-ZA" sz="44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</a:br>
            <a:r>
              <a:rPr lang="en-ZA" sz="44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I am bound for the promised land;</a:t>
            </a:r>
            <a:br>
              <a:rPr lang="en-ZA" sz="44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</a:br>
            <a:r>
              <a:rPr lang="en-ZA" sz="44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Oh who will come and go with me?</a:t>
            </a:r>
            <a:br>
              <a:rPr lang="en-ZA" sz="44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</a:br>
            <a:r>
              <a:rPr lang="en-ZA" sz="44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I am bound for the promised land.</a:t>
            </a:r>
            <a:br>
              <a:rPr lang="en-ZA" sz="4400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</a:br>
            <a:endParaRPr lang="en-ZA" sz="4400" b="1" dirty="0">
              <a:solidFill>
                <a:schemeClr val="bg1"/>
              </a:solidFill>
              <a:effectLst/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8" name="Diamond 7"/>
          <p:cNvSpPr/>
          <p:nvPr/>
        </p:nvSpPr>
        <p:spPr>
          <a:xfrm>
            <a:off x="3758994" y="880545"/>
            <a:ext cx="1619915" cy="469233"/>
          </a:xfrm>
          <a:prstGeom prst="diamond">
            <a:avLst/>
          </a:prstGeom>
          <a:solidFill>
            <a:srgbClr val="FFFF00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4059035" y="915106"/>
            <a:ext cx="101983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000" b="1" i="1" dirty="0"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Chorus</a:t>
            </a:r>
            <a:endParaRPr lang="en-ZA" sz="2000" i="1" dirty="0"/>
          </a:p>
        </p:txBody>
      </p:sp>
    </p:spTree>
    <p:extLst>
      <p:ext uri="{BB962C8B-B14F-4D97-AF65-F5344CB8AC3E}">
        <p14:creationId xmlns:p14="http://schemas.microsoft.com/office/powerpoint/2010/main" val="3532224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1676400"/>
            <a:ext cx="9144000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ZA" sz="44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O'er all those wide extended plains</a:t>
            </a:r>
            <a:br>
              <a:rPr lang="en-ZA" sz="44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</a:br>
            <a:r>
              <a:rPr lang="en-ZA" sz="44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Shines one eternal day;</a:t>
            </a:r>
            <a:br>
              <a:rPr lang="en-ZA" sz="44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</a:br>
            <a:r>
              <a:rPr lang="en-ZA" sz="44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There my great King forever reigns,</a:t>
            </a:r>
            <a:br>
              <a:rPr lang="en-ZA" sz="44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</a:br>
            <a:r>
              <a:rPr lang="en-ZA" sz="44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And scatters night away.</a:t>
            </a:r>
            <a:br>
              <a:rPr lang="en-ZA" sz="44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</a:br>
            <a:endParaRPr lang="en-ZA" sz="4400" b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8" name="Diamond 7"/>
          <p:cNvSpPr/>
          <p:nvPr/>
        </p:nvSpPr>
        <p:spPr>
          <a:xfrm>
            <a:off x="3963467" y="630521"/>
            <a:ext cx="1217066" cy="426575"/>
          </a:xfrm>
          <a:prstGeom prst="diamond">
            <a:avLst/>
          </a:prstGeom>
          <a:solidFill>
            <a:srgbClr val="FFFF00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tx1"/>
                </a:solidFill>
                <a:latin typeface="Cambria" panose="02040503050406030204" pitchFamily="18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13072753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0CAD619-A5B0-CF49-0D22-0C260E30C34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5B8F9CCA-3829-14A8-0DEB-9601CE974924}"/>
              </a:ext>
            </a:extLst>
          </p:cNvPr>
          <p:cNvSpPr/>
          <p:nvPr/>
        </p:nvSpPr>
        <p:spPr>
          <a:xfrm>
            <a:off x="-3048" y="1828800"/>
            <a:ext cx="9144000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ZA" sz="44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I am bound for the promised land,</a:t>
            </a:r>
            <a:br>
              <a:rPr lang="en-ZA" sz="44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</a:br>
            <a:r>
              <a:rPr lang="en-ZA" sz="44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I am bound for the promised land;</a:t>
            </a:r>
            <a:br>
              <a:rPr lang="en-ZA" sz="44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</a:br>
            <a:r>
              <a:rPr lang="en-ZA" sz="44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Oh who will come and go with me?</a:t>
            </a:r>
            <a:br>
              <a:rPr lang="en-ZA" sz="44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</a:br>
            <a:r>
              <a:rPr lang="en-ZA" sz="44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I am bound for the promised land.</a:t>
            </a:r>
            <a:br>
              <a:rPr lang="en-ZA" sz="4400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</a:br>
            <a:endParaRPr lang="en-ZA" sz="4400" b="1" dirty="0">
              <a:solidFill>
                <a:schemeClr val="bg1"/>
              </a:solidFill>
              <a:effectLst/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8" name="Diamond 7">
            <a:extLst>
              <a:ext uri="{FF2B5EF4-FFF2-40B4-BE49-F238E27FC236}">
                <a16:creationId xmlns:a16="http://schemas.microsoft.com/office/drawing/2014/main" id="{EF27F8B7-7D54-A981-0728-876A08474518}"/>
              </a:ext>
            </a:extLst>
          </p:cNvPr>
          <p:cNvSpPr/>
          <p:nvPr/>
        </p:nvSpPr>
        <p:spPr>
          <a:xfrm>
            <a:off x="3758994" y="880545"/>
            <a:ext cx="1619915" cy="469233"/>
          </a:xfrm>
          <a:prstGeom prst="diamond">
            <a:avLst/>
          </a:prstGeom>
          <a:solidFill>
            <a:srgbClr val="FFFF00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08E5EDE0-9131-B0CE-6011-DE32139F9536}"/>
              </a:ext>
            </a:extLst>
          </p:cNvPr>
          <p:cNvSpPr/>
          <p:nvPr/>
        </p:nvSpPr>
        <p:spPr>
          <a:xfrm>
            <a:off x="4059035" y="915106"/>
            <a:ext cx="101983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000" b="1" i="1" dirty="0"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Chorus</a:t>
            </a:r>
            <a:endParaRPr lang="en-ZA" sz="2000" i="1" dirty="0"/>
          </a:p>
        </p:txBody>
      </p:sp>
    </p:spTree>
    <p:extLst>
      <p:ext uri="{BB962C8B-B14F-4D97-AF65-F5344CB8AC3E}">
        <p14:creationId xmlns:p14="http://schemas.microsoft.com/office/powerpoint/2010/main" val="20780997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1447800"/>
            <a:ext cx="9144000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ZA" sz="44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No chilling winds or poisonous breath</a:t>
            </a:r>
            <a:br>
              <a:rPr lang="en-ZA" sz="44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</a:br>
            <a:r>
              <a:rPr lang="en-ZA" sz="44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Can reach that healthful shore;</a:t>
            </a:r>
            <a:br>
              <a:rPr lang="en-ZA" sz="44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</a:br>
            <a:r>
              <a:rPr lang="en-ZA" sz="44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Sickness and sorrow, pain and death,</a:t>
            </a:r>
            <a:br>
              <a:rPr lang="en-ZA" sz="44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</a:br>
            <a:r>
              <a:rPr lang="en-ZA" sz="44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Are felt and feared no more.</a:t>
            </a:r>
          </a:p>
        </p:txBody>
      </p:sp>
      <p:sp>
        <p:nvSpPr>
          <p:cNvPr id="8" name="Diamond 7"/>
          <p:cNvSpPr/>
          <p:nvPr/>
        </p:nvSpPr>
        <p:spPr>
          <a:xfrm>
            <a:off x="3963467" y="462310"/>
            <a:ext cx="1217066" cy="426575"/>
          </a:xfrm>
          <a:prstGeom prst="diamond">
            <a:avLst/>
          </a:prstGeom>
          <a:solidFill>
            <a:srgbClr val="FFFF00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tx1"/>
                </a:solidFill>
                <a:latin typeface="Cambria" panose="02040503050406030204" pitchFamily="18" charset="0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2484504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A182B41-2DBF-7ACE-AD66-8175555338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DBE99D6E-6B1E-784E-2FD3-507376A87126}"/>
              </a:ext>
            </a:extLst>
          </p:cNvPr>
          <p:cNvSpPr/>
          <p:nvPr/>
        </p:nvSpPr>
        <p:spPr>
          <a:xfrm>
            <a:off x="-3048" y="1828800"/>
            <a:ext cx="9144000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ZA" sz="44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I am bound for the promised land,</a:t>
            </a:r>
            <a:br>
              <a:rPr lang="en-ZA" sz="44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</a:br>
            <a:r>
              <a:rPr lang="en-ZA" sz="44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I am bound for the promised land;</a:t>
            </a:r>
            <a:br>
              <a:rPr lang="en-ZA" sz="44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</a:br>
            <a:r>
              <a:rPr lang="en-ZA" sz="44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Oh who will come and go with me?</a:t>
            </a:r>
            <a:br>
              <a:rPr lang="en-ZA" sz="44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</a:br>
            <a:r>
              <a:rPr lang="en-ZA" sz="44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I am bound for the promised land.</a:t>
            </a:r>
            <a:br>
              <a:rPr lang="en-ZA" sz="4400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</a:br>
            <a:endParaRPr lang="en-ZA" sz="4400" b="1" dirty="0">
              <a:solidFill>
                <a:schemeClr val="bg1"/>
              </a:solidFill>
              <a:effectLst/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8" name="Diamond 7">
            <a:extLst>
              <a:ext uri="{FF2B5EF4-FFF2-40B4-BE49-F238E27FC236}">
                <a16:creationId xmlns:a16="http://schemas.microsoft.com/office/drawing/2014/main" id="{9B5D4543-A47F-159C-CB20-DE7B0F481DD9}"/>
              </a:ext>
            </a:extLst>
          </p:cNvPr>
          <p:cNvSpPr/>
          <p:nvPr/>
        </p:nvSpPr>
        <p:spPr>
          <a:xfrm>
            <a:off x="3758994" y="880545"/>
            <a:ext cx="1619915" cy="469233"/>
          </a:xfrm>
          <a:prstGeom prst="diamond">
            <a:avLst/>
          </a:prstGeom>
          <a:solidFill>
            <a:srgbClr val="FFFF00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31F46A96-8ECB-CA01-625B-E533ECA76B3F}"/>
              </a:ext>
            </a:extLst>
          </p:cNvPr>
          <p:cNvSpPr/>
          <p:nvPr/>
        </p:nvSpPr>
        <p:spPr>
          <a:xfrm>
            <a:off x="4059035" y="915106"/>
            <a:ext cx="101983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000" b="1" i="1" dirty="0"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Chorus</a:t>
            </a:r>
            <a:endParaRPr lang="en-ZA" sz="2000" i="1" dirty="0"/>
          </a:p>
        </p:txBody>
      </p:sp>
    </p:spTree>
    <p:extLst>
      <p:ext uri="{BB962C8B-B14F-4D97-AF65-F5344CB8AC3E}">
        <p14:creationId xmlns:p14="http://schemas.microsoft.com/office/powerpoint/2010/main" val="13247793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1752600"/>
            <a:ext cx="9144000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ZA" sz="44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When I shall reach that happy place,</a:t>
            </a:r>
            <a:br>
              <a:rPr lang="en-ZA" sz="44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</a:br>
            <a:r>
              <a:rPr lang="en-ZA" sz="44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I'll be forever blessed,</a:t>
            </a:r>
            <a:br>
              <a:rPr lang="en-ZA" sz="44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</a:br>
            <a:r>
              <a:rPr lang="en-ZA" sz="44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For I shall see my Father's face,</a:t>
            </a:r>
            <a:br>
              <a:rPr lang="en-ZA" sz="44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</a:br>
            <a:r>
              <a:rPr lang="en-ZA" sz="44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And in His bosom rest. </a:t>
            </a:r>
          </a:p>
          <a:p>
            <a:pPr algn="ctr"/>
            <a:endParaRPr lang="en-ZA" sz="4400" b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8" name="Diamond 7"/>
          <p:cNvSpPr/>
          <p:nvPr/>
        </p:nvSpPr>
        <p:spPr>
          <a:xfrm>
            <a:off x="3963467" y="737128"/>
            <a:ext cx="1217066" cy="426575"/>
          </a:xfrm>
          <a:prstGeom prst="diamond">
            <a:avLst/>
          </a:prstGeom>
          <a:solidFill>
            <a:srgbClr val="FFFF00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tx1"/>
                </a:solidFill>
                <a:latin typeface="Cambria" panose="02040503050406030204" pitchFamily="18" charset="0"/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3047776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10CB53C-745B-628E-3CAD-BCBFEC7F2F8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6B75538F-9716-E948-437D-B49336E5A1C9}"/>
              </a:ext>
            </a:extLst>
          </p:cNvPr>
          <p:cNvSpPr/>
          <p:nvPr/>
        </p:nvSpPr>
        <p:spPr>
          <a:xfrm>
            <a:off x="-3048" y="1828800"/>
            <a:ext cx="9144000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ZA" sz="44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I am bound for the promised land,</a:t>
            </a:r>
            <a:br>
              <a:rPr lang="en-ZA" sz="44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</a:br>
            <a:r>
              <a:rPr lang="en-ZA" sz="44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I am bound for the promised land;</a:t>
            </a:r>
            <a:br>
              <a:rPr lang="en-ZA" sz="44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</a:br>
            <a:r>
              <a:rPr lang="en-ZA" sz="44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Oh who will come and go with me?</a:t>
            </a:r>
            <a:br>
              <a:rPr lang="en-ZA" sz="44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</a:br>
            <a:r>
              <a:rPr lang="en-ZA" sz="44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I am bound for the promised land.</a:t>
            </a:r>
            <a:br>
              <a:rPr lang="en-ZA" sz="4400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</a:br>
            <a:endParaRPr lang="en-ZA" sz="4400" b="1" dirty="0">
              <a:solidFill>
                <a:schemeClr val="bg1"/>
              </a:solidFill>
              <a:effectLst/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8" name="Diamond 7">
            <a:extLst>
              <a:ext uri="{FF2B5EF4-FFF2-40B4-BE49-F238E27FC236}">
                <a16:creationId xmlns:a16="http://schemas.microsoft.com/office/drawing/2014/main" id="{85654CE7-31FC-AD2B-AAAF-55222E619A32}"/>
              </a:ext>
            </a:extLst>
          </p:cNvPr>
          <p:cNvSpPr/>
          <p:nvPr/>
        </p:nvSpPr>
        <p:spPr>
          <a:xfrm>
            <a:off x="3758994" y="880545"/>
            <a:ext cx="1619915" cy="469233"/>
          </a:xfrm>
          <a:prstGeom prst="diamond">
            <a:avLst/>
          </a:prstGeom>
          <a:solidFill>
            <a:srgbClr val="FFFF00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3A31D477-444F-DBD4-5533-AB7AE1647577}"/>
              </a:ext>
            </a:extLst>
          </p:cNvPr>
          <p:cNvSpPr/>
          <p:nvPr/>
        </p:nvSpPr>
        <p:spPr>
          <a:xfrm>
            <a:off x="4059035" y="915106"/>
            <a:ext cx="101983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000" b="1" i="1" dirty="0"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Chorus</a:t>
            </a:r>
            <a:endParaRPr lang="en-ZA" sz="2000" i="1" dirty="0"/>
          </a:p>
        </p:txBody>
      </p:sp>
    </p:spTree>
    <p:extLst>
      <p:ext uri="{BB962C8B-B14F-4D97-AF65-F5344CB8AC3E}">
        <p14:creationId xmlns:p14="http://schemas.microsoft.com/office/powerpoint/2010/main" val="17468027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1432488"/>
            <a:ext cx="914400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ZA" sz="44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Filled with delight my raptured soul </a:t>
            </a:r>
            <a:br>
              <a:rPr lang="en-ZA" sz="44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</a:br>
            <a:r>
              <a:rPr lang="en-ZA" sz="44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Would here no longer stay; </a:t>
            </a:r>
            <a:br>
              <a:rPr lang="en-ZA" sz="44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</a:br>
            <a:r>
              <a:rPr lang="en-ZA" sz="44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Though Jordan's waves around me roll, </a:t>
            </a:r>
            <a:br>
              <a:rPr lang="en-ZA" sz="44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</a:br>
            <a:r>
              <a:rPr lang="en-ZA" sz="44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Fearless I'd launch away.</a:t>
            </a:r>
          </a:p>
          <a:p>
            <a:pPr algn="ctr"/>
            <a:endParaRPr lang="en-ZA" sz="4400" b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8" name="Diamond 7"/>
          <p:cNvSpPr/>
          <p:nvPr/>
        </p:nvSpPr>
        <p:spPr>
          <a:xfrm>
            <a:off x="3963467" y="593420"/>
            <a:ext cx="1217066" cy="426575"/>
          </a:xfrm>
          <a:prstGeom prst="diamond">
            <a:avLst/>
          </a:prstGeom>
          <a:solidFill>
            <a:srgbClr val="FFFF00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tx1"/>
                </a:solidFill>
                <a:latin typeface="Cambria" panose="02040503050406030204" pitchFamily="18" charset="0"/>
              </a:rPr>
              <a:t>5</a:t>
            </a:r>
          </a:p>
        </p:txBody>
      </p:sp>
    </p:spTree>
    <p:extLst>
      <p:ext uri="{BB962C8B-B14F-4D97-AF65-F5344CB8AC3E}">
        <p14:creationId xmlns:p14="http://schemas.microsoft.com/office/powerpoint/2010/main" val="40218667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5BD1098-F7EB-5BD8-942B-EADF5FDFAC8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FD23CA16-843C-7C9A-4DF4-D2625240D332}"/>
              </a:ext>
            </a:extLst>
          </p:cNvPr>
          <p:cNvSpPr/>
          <p:nvPr/>
        </p:nvSpPr>
        <p:spPr>
          <a:xfrm>
            <a:off x="-3048" y="1828800"/>
            <a:ext cx="9144000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ZA" sz="44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I am bound for the promised land,</a:t>
            </a:r>
            <a:br>
              <a:rPr lang="en-ZA" sz="44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</a:br>
            <a:r>
              <a:rPr lang="en-ZA" sz="44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I am bound for the promised land;</a:t>
            </a:r>
            <a:br>
              <a:rPr lang="en-ZA" sz="44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</a:br>
            <a:r>
              <a:rPr lang="en-ZA" sz="44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Oh who will come and go with me?</a:t>
            </a:r>
            <a:br>
              <a:rPr lang="en-ZA" sz="44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</a:br>
            <a:r>
              <a:rPr lang="en-ZA" sz="44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I am bound for the promised land.</a:t>
            </a:r>
            <a:br>
              <a:rPr lang="en-ZA" sz="4400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</a:br>
            <a:endParaRPr lang="en-ZA" sz="4400" b="1" dirty="0">
              <a:solidFill>
                <a:schemeClr val="bg1"/>
              </a:solidFill>
              <a:effectLst/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8" name="Diamond 7">
            <a:extLst>
              <a:ext uri="{FF2B5EF4-FFF2-40B4-BE49-F238E27FC236}">
                <a16:creationId xmlns:a16="http://schemas.microsoft.com/office/drawing/2014/main" id="{5762CE64-80BF-AFFC-3AE8-8917BF0677F2}"/>
              </a:ext>
            </a:extLst>
          </p:cNvPr>
          <p:cNvSpPr/>
          <p:nvPr/>
        </p:nvSpPr>
        <p:spPr>
          <a:xfrm>
            <a:off x="3758994" y="880545"/>
            <a:ext cx="1619915" cy="469233"/>
          </a:xfrm>
          <a:prstGeom prst="diamond">
            <a:avLst/>
          </a:prstGeom>
          <a:solidFill>
            <a:srgbClr val="FFFF00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A6105F15-2768-28E4-4079-6C45971C42F3}"/>
              </a:ext>
            </a:extLst>
          </p:cNvPr>
          <p:cNvSpPr/>
          <p:nvPr/>
        </p:nvSpPr>
        <p:spPr>
          <a:xfrm>
            <a:off x="4059035" y="915106"/>
            <a:ext cx="101983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000" b="1" i="1" dirty="0"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Chorus</a:t>
            </a:r>
            <a:endParaRPr lang="en-ZA" sz="2000" i="1" dirty="0"/>
          </a:p>
        </p:txBody>
      </p:sp>
      <p:sp>
        <p:nvSpPr>
          <p:cNvPr id="4" name="Action Button: End 4">
            <a:hlinkClick r:id="" action="ppaction://hlinkshowjump?jump=lastslide" highlightClick="1"/>
            <a:extLst>
              <a:ext uri="{FF2B5EF4-FFF2-40B4-BE49-F238E27FC236}">
                <a16:creationId xmlns:a16="http://schemas.microsoft.com/office/drawing/2014/main" id="{253C392E-21C5-2ED8-83B4-35D754FED094}"/>
              </a:ext>
            </a:extLst>
          </p:cNvPr>
          <p:cNvSpPr/>
          <p:nvPr/>
        </p:nvSpPr>
        <p:spPr>
          <a:xfrm>
            <a:off x="4226050" y="5176824"/>
            <a:ext cx="685800" cy="126803"/>
          </a:xfrm>
          <a:prstGeom prst="actionButtonEnd">
            <a:avLst/>
          </a:prstGeom>
          <a:solidFill>
            <a:srgbClr val="FF0000"/>
          </a:solidFill>
          <a:ln>
            <a:solidFill>
              <a:srgbClr val="FFFF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1264619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F569DEEB5D4E24182CB53BEED30AC23" ma:contentTypeVersion="15" ma:contentTypeDescription="Create a new document." ma:contentTypeScope="" ma:versionID="c2e545f5d409b778eae6e9662db28962">
  <xsd:schema xmlns:xsd="http://www.w3.org/2001/XMLSchema" xmlns:xs="http://www.w3.org/2001/XMLSchema" xmlns:p="http://schemas.microsoft.com/office/2006/metadata/properties" xmlns:ns3="e1b72f72-a6ce-48fe-a382-9236e8dc1f6b" xmlns:ns4="b3fec16b-ebc2-4fa6-9dd6-49e1f08d656d" targetNamespace="http://schemas.microsoft.com/office/2006/metadata/properties" ma:root="true" ma:fieldsID="2ff8f6d8c1385326c44e6cb4432f2795" ns3:_="" ns4:_="">
    <xsd:import namespace="e1b72f72-a6ce-48fe-a382-9236e8dc1f6b"/>
    <xsd:import namespace="b3fec16b-ebc2-4fa6-9dd6-49e1f08d656d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SearchProperties" minOccurs="0"/>
                <xsd:element ref="ns3:MediaServiceObjectDetectorVersions" minOccurs="0"/>
                <xsd:element ref="ns3:_activity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1b72f72-a6ce-48fe-a382-9236e8dc1f6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21" nillable="true" ma:displayName="_activity" ma:hidden="true" ma:internalName="_activity">
      <xsd:simpleType>
        <xsd:restriction base="dms:Note"/>
      </xsd:simpleType>
    </xsd:element>
    <xsd:element name="MediaServiceDateTaken" ma:index="22" nillable="true" ma:displayName="MediaServiceDateTaken" ma:hidden="true" ma:indexed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3fec16b-ebc2-4fa6-9dd6-49e1f08d656d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8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e1b72f72-a6ce-48fe-a382-9236e8dc1f6b" xsi:nil="true"/>
  </documentManagement>
</p:properties>
</file>

<file path=customXml/itemProps1.xml><?xml version="1.0" encoding="utf-8"?>
<ds:datastoreItem xmlns:ds="http://schemas.openxmlformats.org/officeDocument/2006/customXml" ds:itemID="{6C91CAB9-1208-4B68-B23F-5340ABC56D4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1b72f72-a6ce-48fe-a382-9236e8dc1f6b"/>
    <ds:schemaRef ds:uri="b3fec16b-ebc2-4fa6-9dd6-49e1f08d656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CD3C993F-2F44-4F6E-A0BE-0EFBF28E0FD7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5ADC9963-9227-422F-BD8D-32F19298EB5B}">
  <ds:schemaRefs>
    <ds:schemaRef ds:uri="http://purl.org/dc/elements/1.1/"/>
    <ds:schemaRef ds:uri="http://schemas.microsoft.com/office/2006/metadata/properties"/>
    <ds:schemaRef ds:uri="http://purl.org/dc/terms/"/>
    <ds:schemaRef ds:uri="http://schemas.microsoft.com/office/2006/documentManagement/types"/>
    <ds:schemaRef ds:uri="http://purl.org/dc/dcmitype/"/>
    <ds:schemaRef ds:uri="b3fec16b-ebc2-4fa6-9dd6-49e1f08d656d"/>
    <ds:schemaRef ds:uri="http://schemas.microsoft.com/office/infopath/2007/PartnerControls"/>
    <ds:schemaRef ds:uri="http://schemas.openxmlformats.org/package/2006/metadata/core-properties"/>
    <ds:schemaRef ds:uri="e1b72f72-a6ce-48fe-a382-9236e8dc1f6b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132</TotalTime>
  <Words>347</Words>
  <Application>Microsoft Office PowerPoint</Application>
  <PresentationFormat>On-screen Show (4:3)</PresentationFormat>
  <Paragraphs>23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Arial</vt:lpstr>
      <vt:lpstr>Calibri</vt:lpstr>
      <vt:lpstr>Cambria</vt:lpstr>
      <vt:lpstr>Edwardian Script ITC</vt:lpstr>
      <vt:lpstr>Office Theme</vt:lpstr>
      <vt:lpstr>I   Am   Bound   for  the  Promised  Land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   am   bound   for  the promised land</dc:title>
  <dc:creator>A. Ukelo</dc:creator>
  <cp:lastModifiedBy>LUBO</cp:lastModifiedBy>
  <cp:revision>28</cp:revision>
  <dcterms:created xsi:type="dcterms:W3CDTF">2006-08-16T00:00:00Z</dcterms:created>
  <dcterms:modified xsi:type="dcterms:W3CDTF">2024-12-11T13:40:00Z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0x010100EF569DEEB5D4E24182CB53BEED30AC23</vt:lpwstr>
  </property>
</Properties>
</file>