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6"/>
  </p:notesMasterIdLst>
  <p:sldIdLst>
    <p:sldId id="258" r:id="rId5"/>
    <p:sldId id="259" r:id="rId6"/>
    <p:sldId id="284" r:id="rId7"/>
    <p:sldId id="280" r:id="rId8"/>
    <p:sldId id="289" r:id="rId9"/>
    <p:sldId id="281" r:id="rId10"/>
    <p:sldId id="290" r:id="rId11"/>
    <p:sldId id="282" r:id="rId12"/>
    <p:sldId id="291" r:id="rId13"/>
    <p:sldId id="283" r:id="rId14"/>
    <p:sldId id="29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A31A96-CC58-46C6-A6C3-B1D067F08BC2}" type="datetimeFigureOut">
              <a:rPr lang="en-US" smtClean="0"/>
              <a:pPr/>
              <a:t>12/18/2024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91370B-8CE6-4172-8802-9E0E1DF34EA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3908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7ACC2-67B8-338F-D9D9-251EFC3AE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C7491A-CD33-E95F-BB9B-C14D9C0711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B6407A-6163-EC01-A69B-843D1FEF10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97E6E7-31D2-45C4-BC47-30B53C2BD1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56010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339CB-6EDB-C4F8-1329-0CA1453AC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31E3BB-7166-0D2D-F07E-F442FE93D4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605BF8-00C7-F339-5956-1A59FEDC20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D59087-E664-6C89-3DD4-49A2E8944D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5115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DC472-B1AE-1590-408B-724FE53089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BB6E16-0557-19AE-37E0-C78A978D78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BB162F-95F4-61BB-A3F0-3C06BE6FC7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03624E-B814-ADC1-924F-A316450A9A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3639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0B5E2D-45C1-B320-21E6-D7A6E8EF5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E13C6F-CF1C-DA10-F095-1AB8B69DC0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24E434-970F-89BF-CBF1-8BD333D827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390EF0-8FFB-0606-1018-BEB78F9F61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91370B-8CE6-4172-8802-9E0E1DF34EA5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7146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83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82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1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98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64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2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56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7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58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21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478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45" y="1402863"/>
            <a:ext cx="8909535" cy="4083537"/>
          </a:xfr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600" b="1" u="sng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</a:rPr>
              <a:t>I  AM  RESOLVED</a:t>
            </a:r>
          </a:p>
          <a:p>
            <a:pPr algn="ctr">
              <a:buNone/>
            </a:pPr>
            <a:r>
              <a:rPr lang="en-ZA" sz="6600" b="1" dirty="0">
                <a:latin typeface="Cambria" panose="02040503050406030204" pitchFamily="18" charset="0"/>
              </a:rPr>
              <a:t>119</a:t>
            </a:r>
            <a:endParaRPr lang="en-ZA" sz="6600" dirty="0"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24300" y="42931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0640" y="1219200"/>
            <a:ext cx="8686800" cy="4953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am resolved no longer to linger,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Charmed by the world’s delight;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Things that are higher,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Things that are nobler,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These have allured my sight.</a:t>
            </a:r>
          </a:p>
        </p:txBody>
      </p:sp>
      <p:sp>
        <p:nvSpPr>
          <p:cNvPr id="5" name="Diamond 4"/>
          <p:cNvSpPr/>
          <p:nvPr/>
        </p:nvSpPr>
        <p:spPr>
          <a:xfrm>
            <a:off x="3955507" y="381000"/>
            <a:ext cx="1217066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0640" y="1219200"/>
            <a:ext cx="8686800" cy="4191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hasten to Him,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Hasten so glad and free,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Jesus, greatest, highest,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come to Thee.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81046" y="388368"/>
            <a:ext cx="1781907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70259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9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0640" y="1219200"/>
            <a:ext cx="8686800" cy="46482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 am resolved to go to the Saviour,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Leaving my sin and strife;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 is the True One,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 is the Just One,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 hath the words of life.</a:t>
            </a:r>
          </a:p>
        </p:txBody>
      </p:sp>
      <p:sp>
        <p:nvSpPr>
          <p:cNvPr id="6" name="Diamond 5"/>
          <p:cNvSpPr/>
          <p:nvPr/>
        </p:nvSpPr>
        <p:spPr>
          <a:xfrm>
            <a:off x="3963467" y="381000"/>
            <a:ext cx="1217066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7699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4EB0B-D1F0-8259-BF6C-1A3F6D71B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5788BCF-0078-6A52-2A39-EF4B33DDC61B}"/>
              </a:ext>
            </a:extLst>
          </p:cNvPr>
          <p:cNvSpPr/>
          <p:nvPr/>
        </p:nvSpPr>
        <p:spPr>
          <a:xfrm>
            <a:off x="220640" y="1219200"/>
            <a:ext cx="8686800" cy="4191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hasten to Him,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Hasten so glad and free,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Jesus, greatest, highest,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come to Thee.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4701935-35E9-3661-A5C1-E4B459BC7F75}"/>
              </a:ext>
            </a:extLst>
          </p:cNvPr>
          <p:cNvSpPr/>
          <p:nvPr/>
        </p:nvSpPr>
        <p:spPr>
          <a:xfrm>
            <a:off x="3681046" y="388368"/>
            <a:ext cx="1781907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E1A1AA-F6C8-BB0F-14DD-A30EBC8EFAAF}"/>
              </a:ext>
            </a:extLst>
          </p:cNvPr>
          <p:cNvSpPr/>
          <p:nvPr/>
        </p:nvSpPr>
        <p:spPr>
          <a:xfrm>
            <a:off x="3962400" y="470259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006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0640" y="1219200"/>
            <a:ext cx="8686800" cy="43434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 am resolved to follow the Saviour,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Faithful and true each day;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Heed what He sayeth,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Do what He </a:t>
            </a:r>
            <a:r>
              <a:rPr lang="en-ZA" sz="4400" b="1" dirty="0" err="1">
                <a:latin typeface="Cambria" panose="02040503050406030204" pitchFamily="18" charset="0"/>
              </a:rPr>
              <a:t>willeth</a:t>
            </a:r>
            <a:r>
              <a:rPr lang="en-ZA" sz="4400" b="1" dirty="0"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 is the living Way.</a:t>
            </a:r>
          </a:p>
        </p:txBody>
      </p:sp>
      <p:sp>
        <p:nvSpPr>
          <p:cNvPr id="6" name="Diamond 5"/>
          <p:cNvSpPr/>
          <p:nvPr/>
        </p:nvSpPr>
        <p:spPr>
          <a:xfrm>
            <a:off x="3963467" y="304800"/>
            <a:ext cx="1217066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1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932A6-2517-AE92-EA9A-C0C12DCCB1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75873B2-01EC-7895-781D-96E2DAB5053E}"/>
              </a:ext>
            </a:extLst>
          </p:cNvPr>
          <p:cNvSpPr/>
          <p:nvPr/>
        </p:nvSpPr>
        <p:spPr>
          <a:xfrm>
            <a:off x="220640" y="1219200"/>
            <a:ext cx="8686800" cy="4191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hasten to Him,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Hasten so glad and free,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Jesus, greatest, highest,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come to Thee.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880F2EF-69F5-9AA4-117B-A3FF73BA1933}"/>
              </a:ext>
            </a:extLst>
          </p:cNvPr>
          <p:cNvSpPr/>
          <p:nvPr/>
        </p:nvSpPr>
        <p:spPr>
          <a:xfrm>
            <a:off x="3681046" y="388368"/>
            <a:ext cx="1781907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42F177-8200-3757-9309-7CAA50576DCC}"/>
              </a:ext>
            </a:extLst>
          </p:cNvPr>
          <p:cNvSpPr/>
          <p:nvPr/>
        </p:nvSpPr>
        <p:spPr>
          <a:xfrm>
            <a:off x="3962400" y="470259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94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0640" y="1219200"/>
            <a:ext cx="8686800" cy="4572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 am resolved to enter the Kingdom,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Leaving the paths of sin;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Friends may oppose me,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Foes may beset me,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Still will I enter in.</a:t>
            </a:r>
          </a:p>
        </p:txBody>
      </p:sp>
      <p:sp>
        <p:nvSpPr>
          <p:cNvPr id="6" name="Diamond 5"/>
          <p:cNvSpPr/>
          <p:nvPr/>
        </p:nvSpPr>
        <p:spPr>
          <a:xfrm>
            <a:off x="3963467" y="381000"/>
            <a:ext cx="1217066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6137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FB6EE-ED14-A32D-50EE-CA701B5D8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F595893-25F8-2CE9-928A-00DD5B4FCBF5}"/>
              </a:ext>
            </a:extLst>
          </p:cNvPr>
          <p:cNvSpPr/>
          <p:nvPr/>
        </p:nvSpPr>
        <p:spPr>
          <a:xfrm>
            <a:off x="220640" y="1219200"/>
            <a:ext cx="8686800" cy="4191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hasten to Him,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Hasten so glad and free,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Jesus, greatest, highest,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come to Thee.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1A91A79A-9B1A-30F9-F94A-4BC1CDF34ECA}"/>
              </a:ext>
            </a:extLst>
          </p:cNvPr>
          <p:cNvSpPr/>
          <p:nvPr/>
        </p:nvSpPr>
        <p:spPr>
          <a:xfrm>
            <a:off x="3681046" y="388368"/>
            <a:ext cx="1781907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732559-13B2-5A98-553E-5E8BA5167A8E}"/>
              </a:ext>
            </a:extLst>
          </p:cNvPr>
          <p:cNvSpPr/>
          <p:nvPr/>
        </p:nvSpPr>
        <p:spPr>
          <a:xfrm>
            <a:off x="3962400" y="470259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82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9848" y="1219200"/>
            <a:ext cx="8923360" cy="46482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 am resolved, and who will go with me?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Come, friends, without delay,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Taught by the Bible,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Led by the Spirit,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We’ll walk the heavenly way.</a:t>
            </a:r>
          </a:p>
        </p:txBody>
      </p:sp>
      <p:sp>
        <p:nvSpPr>
          <p:cNvPr id="6" name="Diamond 5"/>
          <p:cNvSpPr/>
          <p:nvPr/>
        </p:nvSpPr>
        <p:spPr>
          <a:xfrm>
            <a:off x="3963467" y="381000"/>
            <a:ext cx="1217066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63298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DC9A4-6D56-91AC-3DB0-E911CD6E4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2384042-F7F0-2397-AA3D-140C87084814}"/>
              </a:ext>
            </a:extLst>
          </p:cNvPr>
          <p:cNvSpPr/>
          <p:nvPr/>
        </p:nvSpPr>
        <p:spPr>
          <a:xfrm>
            <a:off x="220640" y="1219200"/>
            <a:ext cx="8686800" cy="4191000"/>
          </a:xfrm>
          <a:prstGeom prst="roundRect">
            <a:avLst/>
          </a:prstGeom>
          <a:ln w="38100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hasten to Him,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Hasten so glad and free,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Jesus, greatest, highest,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 will come to Thee.</a:t>
            </a: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FA71B008-2A21-A5C1-C25E-A3494F03E7C7}"/>
              </a:ext>
            </a:extLst>
          </p:cNvPr>
          <p:cNvSpPr/>
          <p:nvPr/>
        </p:nvSpPr>
        <p:spPr>
          <a:xfrm>
            <a:off x="3681046" y="388368"/>
            <a:ext cx="1781907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F6E1030-D61C-A5C2-A067-0F0242154BD6}"/>
              </a:ext>
            </a:extLst>
          </p:cNvPr>
          <p:cNvSpPr/>
          <p:nvPr/>
        </p:nvSpPr>
        <p:spPr>
          <a:xfrm>
            <a:off x="3962400" y="470259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3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44FBD14A-C298-5C58-1266-A19F50F5C138}"/>
              </a:ext>
            </a:extLst>
          </p:cNvPr>
          <p:cNvSpPr/>
          <p:nvPr/>
        </p:nvSpPr>
        <p:spPr>
          <a:xfrm>
            <a:off x="4229099" y="4953000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131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1E2AA08-0A47-4B87-902C-320F188D4B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85A88E-4A46-4C83-B5AF-5ED56A7AB3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5FB1CB-C21B-4F5B-8337-E523D4EF76BA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b3fec16b-ebc2-4fa6-9dd6-49e1f08d656d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304</Words>
  <Application>Microsoft Office PowerPoint</Application>
  <PresentationFormat>On-screen Show (4:3)</PresentationFormat>
  <Paragraphs>70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15</cp:revision>
  <dcterms:created xsi:type="dcterms:W3CDTF">2006-08-16T00:00:00Z</dcterms:created>
  <dcterms:modified xsi:type="dcterms:W3CDTF">2024-12-18T13:43:58Z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