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58" r:id="rId6"/>
    <p:sldId id="259" r:id="rId7"/>
    <p:sldId id="260" r:id="rId8"/>
    <p:sldId id="263" r:id="rId9"/>
    <p:sldId id="261" r:id="rId10"/>
    <p:sldId id="265" r:id="rId11"/>
    <p:sldId id="262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461C0-0A22-4EB4-8C64-EB4C65558933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9A4BE9-D7A0-4224-B646-06D5A57916E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8103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A4BE9-D7A0-4224-B646-06D5A57916E4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D1338-463A-8B3B-8CEF-742BF35D3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AEA86C-3BE2-85D1-B798-56B8B27809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664CF-3DCE-7961-069A-C4B26F58A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9AD7C-5681-7E76-1AB3-8402384A6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15E85E-59A4-982A-8913-4A514009A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4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E195D-AB9D-C286-6FD9-3DEED7282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A234A-9AD7-A847-E861-0662EE685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BA8A8-87FF-F65E-4AA1-99FC55A55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456E0-7399-6E4B-E5BA-223218872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9D3BF8-8F36-8DD9-F3C1-1B5C587DC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31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CE381-775B-9E6B-052C-38C04CCCF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6E4AA3-B530-88AA-4272-C7D6C5C2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E5379-AF7A-FCD1-9D16-ADF9346BD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B15EC-AF15-505A-9153-F881F4805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904BD-8886-C0EF-72E9-3FE2AD879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E8C19-6CBA-7807-9148-07B1441F1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D8A74-78A3-5032-A45D-A488D31C3B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8421A-9A90-A5BC-74E1-D9D252C414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7BE098-40E7-7D84-F9EB-717D9A346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F58692-EE31-9EFC-FF67-2DD453CD2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9CAEE-DA56-A91E-1E07-31F04F89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8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2D67D-20B8-0E8F-2483-FA9E14C6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A5A6F8-A807-7061-5668-0C8FDE2BD7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C07F3-5638-DF16-60B1-F5D79CC6D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785CEC-2388-F64C-4921-522CA6F4EC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348FE8-2C57-FF30-011D-AE1469073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C01BE3-FBD9-B7F4-C9B7-944D0DC1C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CEB557-652F-507F-B969-45DFC93C0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8E1C1D-78FE-B874-741A-B73802A02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07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5E719-9AFF-257A-229A-84DA31E35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EC74E4-5C0D-F09F-744F-4DAA3FE36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EBB99B-D57E-00AB-E7BB-0BBE48243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74C904-ECF6-4ED2-343D-EF91EFEFE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20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AB113F-0B2E-DB96-ED4C-3936432F8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89EE77-BCFF-DDCD-CFDD-CCBEF92FB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F452A-0F68-0B78-C160-68343620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4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EA4F3-E627-A5A1-1CD0-D98D546F8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1DE26-1CC5-0AAF-A7DB-9146EA755E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907FEE-C696-229A-2652-7973DB575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E125F8-FE36-E7AD-2984-490C0AB0C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8F50C-7455-B4CD-0B55-5CA59AC01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2BA20-6883-9EF3-448A-C1077E5EB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93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620BD-2FC7-90CE-24FC-BC3216887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481D63-C6E4-99FD-F9AE-46210552BE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F78464-3422-D9A0-1BA0-5AB07FA44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5AFDAF-FD55-0007-BD17-C72AF8F63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C17944-6034-5D4C-C84E-F52215D1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49F080-58EB-771F-D296-5B8A72126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83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E0446-56E3-E29F-BCCC-AFF224235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6EEA8D-38C1-0DBF-EF67-37FDC5BD4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AD9C7C-CBB1-B92C-F554-72467C530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7F379-5026-AF7D-3F50-E47A03E3A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D82125-5A8D-4406-C274-38752111A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2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13BB67-0119-3B24-D86B-E68A658067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4DC33F-486E-BE51-928C-3D7C5D0E70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465B4F-91A6-CE28-5AE3-186E2D83F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6B85F-9A5B-E8E7-94C1-0E27A446C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656A5-B4CF-8861-CF97-D5EC20351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67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A29490-91A3-2DD8-0745-FC138336C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084DB4-66E9-6F89-F188-F2F62045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A5A09-DFE5-786D-E632-AFE3DC9F3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30F34-4539-A232-3C9D-ABAAF0E2F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FB830-06F3-688F-B5BA-C0C13A55A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62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762000"/>
            <a:ext cx="8229600" cy="3048000"/>
          </a:xfrm>
          <a:solidFill>
            <a:schemeClr val="bg1"/>
          </a:solidFill>
          <a:ln>
            <a:noFill/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en-ZA" sz="6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 AM THINE, O LORD</a:t>
            </a:r>
            <a:br>
              <a:rPr lang="en-ZA" sz="6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6000" b="1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288</a:t>
            </a:r>
          </a:p>
        </p:txBody>
      </p:sp>
      <p:sp>
        <p:nvSpPr>
          <p:cNvPr id="5" name="Bevel 4"/>
          <p:cNvSpPr/>
          <p:nvPr/>
        </p:nvSpPr>
        <p:spPr>
          <a:xfrm>
            <a:off x="3924300" y="46482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Mi-E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ln>
            <a:noFill/>
          </a:ln>
          <a:effectLst>
            <a:glow rad="1270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I am Thine, O Lord, I have heard Thy voice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And it told Thy love for me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But I long to rise in the arms of faith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And be closer drawn to Thee.</a:t>
            </a:r>
          </a:p>
          <a:p>
            <a:pPr algn="ctr">
              <a:buNone/>
            </a:pP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82290" y="699655"/>
            <a:ext cx="152400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7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the cross where Thou hast died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Thy precious bleeding side.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29890" y="699655"/>
            <a:ext cx="185651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Consecrate me now to Thy service Lord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By the power of grace divine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Let my soul look up with a steadfast hope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And my will be lost in </a:t>
            </a:r>
            <a:r>
              <a:rPr lang="en-ZA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Thine</a:t>
            </a: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Diamond 4"/>
          <p:cNvSpPr/>
          <p:nvPr/>
        </p:nvSpPr>
        <p:spPr>
          <a:xfrm>
            <a:off x="3782290" y="699655"/>
            <a:ext cx="152400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7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the cross where Thou hast died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Thy precious bleeding side.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29890" y="699655"/>
            <a:ext cx="185651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5487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2671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Oh, the pure delight of a single hour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That before Thy Throne I spend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When I kneel in prayer and with Thee my God</a:t>
            </a:r>
          </a:p>
          <a:p>
            <a:pPr algn="ctr">
              <a:buNone/>
            </a:pPr>
            <a:r>
              <a:rPr lang="en-ZA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I commune as friend with friend.</a:t>
            </a:r>
          </a:p>
        </p:txBody>
      </p:sp>
      <p:sp>
        <p:nvSpPr>
          <p:cNvPr id="5" name="Diamond 4"/>
          <p:cNvSpPr/>
          <p:nvPr/>
        </p:nvSpPr>
        <p:spPr>
          <a:xfrm>
            <a:off x="3782290" y="699655"/>
            <a:ext cx="152400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7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the cross where Thou hast died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Thy precious bleeding side.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29890" y="699655"/>
            <a:ext cx="185651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5487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1147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There are depths of love that I cannot know</a:t>
            </a:r>
          </a:p>
          <a:p>
            <a:pPr algn="ctr">
              <a:buNone/>
            </a:pPr>
            <a:r>
              <a:rPr lang="en-Z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Till I cross the narrow sea</a:t>
            </a:r>
          </a:p>
          <a:p>
            <a:pPr algn="ctr">
              <a:buNone/>
            </a:pPr>
            <a:r>
              <a:rPr lang="en-Z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There are heights of joy that I may not reach</a:t>
            </a:r>
          </a:p>
          <a:p>
            <a:pPr algn="ctr">
              <a:buNone/>
            </a:pPr>
            <a:r>
              <a:rPr lang="en-Z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Till I rest in peace with Thee.</a:t>
            </a:r>
          </a:p>
          <a:p>
            <a:pPr algn="ctr">
              <a:buNone/>
            </a:pPr>
            <a:endParaRPr lang="en-ZA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82290" y="699655"/>
            <a:ext cx="152400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7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the cross where Thou hast died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Draw me nearer, nearer, nearer, blessed Lord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To Thy precious bleeding side.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29890" y="699655"/>
            <a:ext cx="1856510" cy="595745"/>
          </a:xfrm>
          <a:prstGeom prst="diamon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15245" y="5954129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87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199B665-997D-418B-8A17-5A414744E0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B7AECB-FDF4-467B-9DE5-915DC5E5C9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0E83EA8-9BF8-46BC-AE8E-54E57C2305A1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281</Words>
  <Application>Microsoft Office PowerPoint</Application>
  <PresentationFormat>On-screen Show (4:3)</PresentationFormat>
  <Paragraphs>52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I AM THINE, O LORD 288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AM THINE, O LORD  288</dc:title>
  <dc:creator>Ukelo</dc:creator>
  <cp:lastModifiedBy>LUBO</cp:lastModifiedBy>
  <cp:revision>17</cp:revision>
  <dcterms:created xsi:type="dcterms:W3CDTF">2006-08-16T00:00:00Z</dcterms:created>
  <dcterms:modified xsi:type="dcterms:W3CDTF">2024-11-12T16:38:25Z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