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57" r:id="rId3"/>
    <p:sldId id="269" r:id="rId4"/>
    <p:sldId id="270" r:id="rId5"/>
    <p:sldId id="273" r:id="rId6"/>
    <p:sldId id="271" r:id="rId7"/>
    <p:sldId id="274" r:id="rId8"/>
    <p:sldId id="272" r:id="rId9"/>
    <p:sldId id="27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CT Choir" userId="975f45da-5bc3-40be-b9c6-56615e3435e3" providerId="ADAL" clId="{3FC895DB-E0F3-4B97-A218-962D3B2D02E7}"/>
    <pc:docChg chg="undo custSel modSld">
      <pc:chgData name="DCT Choir" userId="975f45da-5bc3-40be-b9c6-56615e3435e3" providerId="ADAL" clId="{3FC895DB-E0F3-4B97-A218-962D3B2D02E7}" dt="2025-01-24T13:47:01.076" v="23" actId="1076"/>
      <pc:docMkLst>
        <pc:docMk/>
      </pc:docMkLst>
      <pc:sldChg chg="modSp mod">
        <pc:chgData name="DCT Choir" userId="975f45da-5bc3-40be-b9c6-56615e3435e3" providerId="ADAL" clId="{3FC895DB-E0F3-4B97-A218-962D3B2D02E7}" dt="2025-01-24T13:44:58.934" v="5" actId="14100"/>
        <pc:sldMkLst>
          <pc:docMk/>
          <pc:sldMk cId="0" sldId="257"/>
        </pc:sldMkLst>
        <pc:spChg chg="mod">
          <ac:chgData name="DCT Choir" userId="975f45da-5bc3-40be-b9c6-56615e3435e3" providerId="ADAL" clId="{3FC895DB-E0F3-4B97-A218-962D3B2D02E7}" dt="2025-01-24T13:44:58.934" v="5" actId="14100"/>
          <ac:spMkLst>
            <pc:docMk/>
            <pc:sldMk cId="0" sldId="257"/>
            <ac:spMk id="3" creationId="{00000000-0000-0000-0000-000000000000}"/>
          </ac:spMkLst>
        </pc:spChg>
        <pc:spChg chg="mod">
          <ac:chgData name="DCT Choir" userId="975f45da-5bc3-40be-b9c6-56615e3435e3" providerId="ADAL" clId="{3FC895DB-E0F3-4B97-A218-962D3B2D02E7}" dt="2025-01-24T13:44:48.856" v="3" actId="1076"/>
          <ac:spMkLst>
            <pc:docMk/>
            <pc:sldMk cId="0" sldId="257"/>
            <ac:spMk id="5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5:13.913" v="7" actId="20577"/>
        <pc:sldMkLst>
          <pc:docMk/>
          <pc:sldMk cId="377564815" sldId="269"/>
        </pc:sldMkLst>
        <pc:spChg chg="mod">
          <ac:chgData name="DCT Choir" userId="975f45da-5bc3-40be-b9c6-56615e3435e3" providerId="ADAL" clId="{3FC895DB-E0F3-4B97-A218-962D3B2D02E7}" dt="2025-01-24T13:45:13.913" v="7" actId="20577"/>
          <ac:spMkLst>
            <pc:docMk/>
            <pc:sldMk cId="377564815" sldId="269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5:28.148" v="9" actId="20577"/>
        <pc:sldMkLst>
          <pc:docMk/>
          <pc:sldMk cId="1356738560" sldId="270"/>
        </pc:sldMkLst>
        <pc:spChg chg="mod">
          <ac:chgData name="DCT Choir" userId="975f45da-5bc3-40be-b9c6-56615e3435e3" providerId="ADAL" clId="{3FC895DB-E0F3-4B97-A218-962D3B2D02E7}" dt="2025-01-24T13:45:28.148" v="9" actId="20577"/>
          <ac:spMkLst>
            <pc:docMk/>
            <pc:sldMk cId="1356738560" sldId="270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5:57.710" v="13" actId="20577"/>
        <pc:sldMkLst>
          <pc:docMk/>
          <pc:sldMk cId="446282697" sldId="271"/>
        </pc:sldMkLst>
        <pc:spChg chg="mod">
          <ac:chgData name="DCT Choir" userId="975f45da-5bc3-40be-b9c6-56615e3435e3" providerId="ADAL" clId="{3FC895DB-E0F3-4B97-A218-962D3B2D02E7}" dt="2025-01-24T13:45:57.710" v="13" actId="20577"/>
          <ac:spMkLst>
            <pc:docMk/>
            <pc:sldMk cId="446282697" sldId="271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6:24.053" v="19" actId="20577"/>
        <pc:sldMkLst>
          <pc:docMk/>
          <pc:sldMk cId="2951786760" sldId="272"/>
        </pc:sldMkLst>
        <pc:spChg chg="mod">
          <ac:chgData name="DCT Choir" userId="975f45da-5bc3-40be-b9c6-56615e3435e3" providerId="ADAL" clId="{3FC895DB-E0F3-4B97-A218-962D3B2D02E7}" dt="2025-01-24T13:46:24.053" v="19" actId="20577"/>
          <ac:spMkLst>
            <pc:docMk/>
            <pc:sldMk cId="2951786760" sldId="272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5:45.356" v="11" actId="20577"/>
        <pc:sldMkLst>
          <pc:docMk/>
          <pc:sldMk cId="3115156059" sldId="273"/>
        </pc:sldMkLst>
        <pc:spChg chg="mod">
          <ac:chgData name="DCT Choir" userId="975f45da-5bc3-40be-b9c6-56615e3435e3" providerId="ADAL" clId="{3FC895DB-E0F3-4B97-A218-962D3B2D02E7}" dt="2025-01-24T13:45:45.356" v="11" actId="20577"/>
          <ac:spMkLst>
            <pc:docMk/>
            <pc:sldMk cId="3115156059" sldId="273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6:09.413" v="15" actId="20577"/>
        <pc:sldMkLst>
          <pc:docMk/>
          <pc:sldMk cId="1976559402" sldId="274"/>
        </pc:sldMkLst>
        <pc:spChg chg="mod">
          <ac:chgData name="DCT Choir" userId="975f45da-5bc3-40be-b9c6-56615e3435e3" providerId="ADAL" clId="{3FC895DB-E0F3-4B97-A218-962D3B2D02E7}" dt="2025-01-24T13:46:09.413" v="15" actId="20577"/>
          <ac:spMkLst>
            <pc:docMk/>
            <pc:sldMk cId="1976559402" sldId="274"/>
            <ac:spMk id="3" creationId="{00000000-0000-0000-0000-000000000000}"/>
          </ac:spMkLst>
        </pc:spChg>
      </pc:sldChg>
      <pc:sldChg chg="modSp mod">
        <pc:chgData name="DCT Choir" userId="975f45da-5bc3-40be-b9c6-56615e3435e3" providerId="ADAL" clId="{3FC895DB-E0F3-4B97-A218-962D3B2D02E7}" dt="2025-01-24T13:47:01.076" v="23" actId="1076"/>
        <pc:sldMkLst>
          <pc:docMk/>
          <pc:sldMk cId="3914992449" sldId="275"/>
        </pc:sldMkLst>
        <pc:spChg chg="mod">
          <ac:chgData name="DCT Choir" userId="975f45da-5bc3-40be-b9c6-56615e3435e3" providerId="ADAL" clId="{3FC895DB-E0F3-4B97-A218-962D3B2D02E7}" dt="2025-01-24T13:46:43.465" v="21" actId="20577"/>
          <ac:spMkLst>
            <pc:docMk/>
            <pc:sldMk cId="3914992449" sldId="275"/>
            <ac:spMk id="3" creationId="{00000000-0000-0000-0000-000000000000}"/>
          </ac:spMkLst>
        </pc:spChg>
        <pc:spChg chg="mod">
          <ac:chgData name="DCT Choir" userId="975f45da-5bc3-40be-b9c6-56615e3435e3" providerId="ADAL" clId="{3FC895DB-E0F3-4B97-A218-962D3B2D02E7}" dt="2025-01-24T13:47:01.076" v="23" actId="1076"/>
          <ac:spMkLst>
            <pc:docMk/>
            <pc:sldMk cId="3914992449" sldId="275"/>
            <ac:spMk id="4" creationId="{00000000-0000-0000-0000-000000000000}"/>
          </ac:spMkLst>
        </pc:spChg>
        <pc:spChg chg="mod">
          <ac:chgData name="DCT Choir" userId="975f45da-5bc3-40be-b9c6-56615e3435e3" providerId="ADAL" clId="{3FC895DB-E0F3-4B97-A218-962D3B2D02E7}" dt="2025-01-24T13:46:50.422" v="22" actId="1076"/>
          <ac:spMkLst>
            <pc:docMk/>
            <pc:sldMk cId="3914992449" sldId="275"/>
            <ac:spMk id="6" creationId="{00000000-0000-0000-0000-000000000000}"/>
          </ac:spMkLst>
        </pc:spChg>
      </pc:sldChg>
    </pc:docChg>
  </pc:docChgLst>
  <pc:docChgLst>
    <pc:chgData name="DCT Choir" userId="975f45da-5bc3-40be-b9c6-56615e3435e3" providerId="ADAL" clId="{E0FF0C87-C43C-4618-BC0F-D07FAE1964A0}"/>
    <pc:docChg chg="modSld">
      <pc:chgData name="DCT Choir" userId="975f45da-5bc3-40be-b9c6-56615e3435e3" providerId="ADAL" clId="{E0FF0C87-C43C-4618-BC0F-D07FAE1964A0}" dt="2025-02-21T14:10:41.564" v="0" actId="14100"/>
      <pc:docMkLst>
        <pc:docMk/>
      </pc:docMkLst>
      <pc:sldChg chg="modSp mod">
        <pc:chgData name="DCT Choir" userId="975f45da-5bc3-40be-b9c6-56615e3435e3" providerId="ADAL" clId="{E0FF0C87-C43C-4618-BC0F-D07FAE1964A0}" dt="2025-02-21T14:10:41.564" v="0" actId="14100"/>
        <pc:sldMkLst>
          <pc:docMk/>
          <pc:sldMk cId="0" sldId="257"/>
        </pc:sldMkLst>
        <pc:spChg chg="mod">
          <ac:chgData name="DCT Choir" userId="975f45da-5bc3-40be-b9c6-56615e3435e3" providerId="ADAL" clId="{E0FF0C87-C43C-4618-BC0F-D07FAE1964A0}" dt="2025-02-21T14:10:41.564" v="0" actId="14100"/>
          <ac:spMkLst>
            <pc:docMk/>
            <pc:sldMk cId="0" sldId="257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061C4F-C217-45AB-B9C6-C1BAD879EB72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01D7FF-C4B7-4B09-BAEC-83C75C35B76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95787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215499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742184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264287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9423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893090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233972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01D7FF-C4B7-4B09-BAEC-83C75C35B766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86536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D4976F5-1041-447F-8972-562FA718D217}" type="datetimeFigureOut">
              <a:rPr lang="en-ZA" smtClean="0"/>
              <a:pPr/>
              <a:t>2025/02/21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DDDF368-1302-4FFD-BEBD-171BE34EBF77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n-ZA" sz="4400" cap="none" dirty="0">
                <a:ln w="5080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 CAME  TO  JESUS  WEARY</a:t>
            </a:r>
            <a:br>
              <a:rPr lang="en-ZA" sz="4400" cap="none" dirty="0">
                <a:ln w="50800"/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4400" cap="none" dirty="0">
              <a:ln w="50800"/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1752600"/>
          </a:xfrm>
        </p:spPr>
        <p:txBody>
          <a:bodyPr>
            <a:normAutofit/>
          </a:bodyPr>
          <a:lstStyle/>
          <a:p>
            <a:r>
              <a:rPr lang="en-GB" sz="66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484</a:t>
            </a:r>
            <a:endParaRPr lang="en-ZA" sz="66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6711" y="3789040"/>
            <a:ext cx="1070578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5328592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 came to Jesus, weary, worn, and sad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away, 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now His love has made my heart so glad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476672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keeps me singing every day!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I’m so glad 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</p:txBody>
      </p:sp>
      <p:sp>
        <p:nvSpPr>
          <p:cNvPr id="5" name="Diamond 4"/>
          <p:cNvSpPr/>
          <p:nvPr/>
        </p:nvSpPr>
        <p:spPr>
          <a:xfrm>
            <a:off x="3762043" y="431881"/>
            <a:ext cx="1619915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6277" y="43633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7756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The load of sin was more than I could bear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now on Him I roll my </a:t>
            </a:r>
            <a:r>
              <a:rPr lang="en-ZA" sz="4400" b="1" dirty="0" err="1">
                <a:latin typeface="Cambria" panose="02040503050406030204" pitchFamily="18" charset="0"/>
                <a:ea typeface="Cambria" panose="02040503050406030204" pitchFamily="18" charset="0"/>
              </a:rPr>
              <a:t>ev’ry</a:t>
            </a: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 care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476672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5673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keeps me singing every day!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I’m so glad 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</p:txBody>
      </p:sp>
      <p:sp>
        <p:nvSpPr>
          <p:cNvPr id="5" name="Diamond 4"/>
          <p:cNvSpPr/>
          <p:nvPr/>
        </p:nvSpPr>
        <p:spPr>
          <a:xfrm>
            <a:off x="3762043" y="431881"/>
            <a:ext cx="1619915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6277" y="43633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311515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No condemnation have I in my heart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His perfect peace He did to me impart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476672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4628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keeps me singing every day!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I’m so glad 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</p:txBody>
      </p:sp>
      <p:sp>
        <p:nvSpPr>
          <p:cNvPr id="5" name="Diamond 4"/>
          <p:cNvSpPr/>
          <p:nvPr/>
        </p:nvSpPr>
        <p:spPr>
          <a:xfrm>
            <a:off x="3762043" y="431881"/>
            <a:ext cx="1619915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6277" y="43633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97655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If you will come to Jesus Christ today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He’ll take your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He’ll take your sins away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And keep you happy in His love each day</a:t>
            </a:r>
          </a:p>
          <a:p>
            <a:pPr algn="ctr">
              <a:buNone/>
            </a:pPr>
            <a:r>
              <a:rPr lang="en-ZA" sz="4400" b="1" dirty="0">
                <a:latin typeface="Cambria" panose="02040503050406030204" pitchFamily="18" charset="0"/>
                <a:ea typeface="Cambria" panose="02040503050406030204" pitchFamily="18" charset="0"/>
              </a:rPr>
              <a:t>He’ll take your sins away</a:t>
            </a:r>
          </a:p>
        </p:txBody>
      </p:sp>
      <p:sp>
        <p:nvSpPr>
          <p:cNvPr id="5" name="Diamond 4"/>
          <p:cNvSpPr/>
          <p:nvPr/>
        </p:nvSpPr>
        <p:spPr>
          <a:xfrm>
            <a:off x="3963467" y="476672"/>
            <a:ext cx="1217066" cy="426575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951786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21967" y="1196752"/>
            <a:ext cx="9350816" cy="3989080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away, 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And keeps me singing every day!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I’m so glad He took my sins away.</a:t>
            </a:r>
          </a:p>
          <a:p>
            <a:pPr algn="ctr">
              <a:buNone/>
            </a:pPr>
            <a:r>
              <a:rPr lang="en-ZA" sz="4400" b="1" i="1" dirty="0">
                <a:latin typeface="Cambria" panose="02040503050406030204" pitchFamily="18" charset="0"/>
                <a:ea typeface="Cambria" panose="02040503050406030204" pitchFamily="18" charset="0"/>
              </a:rPr>
              <a:t>He took my sins away.</a:t>
            </a:r>
          </a:p>
        </p:txBody>
      </p:sp>
      <p:sp>
        <p:nvSpPr>
          <p:cNvPr id="5" name="Diamond 4"/>
          <p:cNvSpPr/>
          <p:nvPr/>
        </p:nvSpPr>
        <p:spPr>
          <a:xfrm>
            <a:off x="3762043" y="431881"/>
            <a:ext cx="1619915" cy="516156"/>
          </a:xfrm>
          <a:prstGeom prst="diamond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6277" y="436331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47964" y="6021288"/>
            <a:ext cx="648072" cy="141304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884732" y="5237343"/>
            <a:ext cx="13374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</a:p>
        </p:txBody>
      </p:sp>
    </p:spTree>
    <p:extLst>
      <p:ext uri="{BB962C8B-B14F-4D97-AF65-F5344CB8AC3E}">
        <p14:creationId xmlns:p14="http://schemas.microsoft.com/office/powerpoint/2010/main" val="391499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585</TotalTime>
  <Words>297</Words>
  <Application>Microsoft Office PowerPoint</Application>
  <PresentationFormat>On-screen Show (4:3)</PresentationFormat>
  <Paragraphs>61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Book Antiqua</vt:lpstr>
      <vt:lpstr>Calibri</vt:lpstr>
      <vt:lpstr>Cambria</vt:lpstr>
      <vt:lpstr>Lucida Sans</vt:lpstr>
      <vt:lpstr>Wingdings</vt:lpstr>
      <vt:lpstr>Wingdings 2</vt:lpstr>
      <vt:lpstr>Wingdings 3</vt:lpstr>
      <vt:lpstr>Apex</vt:lpstr>
      <vt:lpstr>I  CAME  TO  JESUS  WEARY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DCT Choir</cp:lastModifiedBy>
  <cp:revision>27</cp:revision>
  <dcterms:created xsi:type="dcterms:W3CDTF">2012-02-24T16:48:34Z</dcterms:created>
  <dcterms:modified xsi:type="dcterms:W3CDTF">2025-02-21T14:10:52Z</dcterms:modified>
</cp:coreProperties>
</file>