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73" r:id="rId4"/>
    <p:sldId id="269" r:id="rId5"/>
    <p:sldId id="274" r:id="rId6"/>
    <p:sldId id="270" r:id="rId7"/>
    <p:sldId id="277" r:id="rId8"/>
    <p:sldId id="271" r:id="rId9"/>
    <p:sldId id="276" r:id="rId10"/>
    <p:sldId id="272" r:id="rId11"/>
    <p:sldId id="275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2" autoAdjust="0"/>
    <p:restoredTop sz="94624" autoAdjust="0"/>
  </p:normalViewPr>
  <p:slideViewPr>
    <p:cSldViewPr>
      <p:cViewPr varScale="1">
        <p:scale>
          <a:sx n="44" d="100"/>
          <a:sy n="44" d="100"/>
        </p:scale>
        <p:origin x="-72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1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17-Feb-19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98502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17-Feb-19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82416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17-Feb-19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8282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17-Feb-19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2557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17-Feb-19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55429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17-Feb-19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71366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17-Feb-19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62809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17-Feb-19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71314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17-Feb-19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46783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17-Feb-19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85463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17-Feb-19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26492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17-Feb-19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618718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80" y="1751638"/>
            <a:ext cx="8549640" cy="2667962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6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All  That  </a:t>
            </a:r>
            <a:r>
              <a:rPr lang="en-US" sz="6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O</a:t>
            </a:r>
            <a:r>
              <a:rPr lang="en-US" sz="6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ur  Saviour</a:t>
            </a:r>
            <a:br>
              <a:rPr lang="en-US" sz="6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U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/>
            </a:r>
            <a:br>
              <a:rPr lang="en-U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US" sz="6000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698</a:t>
            </a:r>
            <a:r>
              <a:rPr lang="en-US" sz="6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/>
            </a:r>
            <a:br>
              <a:rPr lang="en-US" sz="6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endParaRPr lang="en-US" sz="6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4038600" y="3988308"/>
            <a:ext cx="1100964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3352800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en-US" sz="4000" b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All that our’ Saviour has spoken</a:t>
            </a:r>
          </a:p>
          <a:p>
            <a:pPr algn="ctr">
              <a:buFontTx/>
              <a:buNone/>
            </a:pPr>
            <a:r>
              <a:rPr lang="en-US" sz="4000" b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Came from the mouth of God;</a:t>
            </a:r>
          </a:p>
          <a:p>
            <a:pPr algn="ctr">
              <a:buFontTx/>
              <a:buNone/>
            </a:pPr>
            <a:r>
              <a:rPr lang="en-US" sz="4000" b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Surely it cannot be broken,</a:t>
            </a:r>
          </a:p>
          <a:p>
            <a:pPr algn="ctr">
              <a:buFontTx/>
              <a:buNone/>
            </a:pPr>
            <a:r>
              <a:rPr lang="en-US" sz="4000" b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Sealed with His precious blood.</a:t>
            </a:r>
            <a:endParaRPr lang="en-US" sz="4000" b="1" dirty="0"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947160" y="685800"/>
            <a:ext cx="123444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1</a:t>
            </a:r>
            <a:endParaRPr lang="en-US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3352800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en-US" sz="4000" b="1" i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Heaven and earth will pass away,</a:t>
            </a:r>
          </a:p>
          <a:p>
            <a:pPr algn="ctr">
              <a:buFontTx/>
              <a:buNone/>
            </a:pPr>
            <a:r>
              <a:rPr lang="en-US" sz="4000" b="1" i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Mountains be moved and shaken,</a:t>
            </a:r>
          </a:p>
          <a:p>
            <a:pPr algn="ctr">
              <a:buFontTx/>
              <a:buNone/>
            </a:pPr>
            <a:r>
              <a:rPr lang="en-US" sz="4000" b="1" i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Nations may fear and wonder</a:t>
            </a:r>
          </a:p>
          <a:p>
            <a:pPr algn="ctr">
              <a:buFontTx/>
              <a:buNone/>
            </a:pPr>
            <a:r>
              <a:rPr lang="en-US" sz="4000" b="1" i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THE </a:t>
            </a:r>
            <a:r>
              <a:rPr lang="en-US" sz="6000" b="1" i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</a:t>
            </a:r>
            <a:r>
              <a:rPr lang="en-US" sz="4000" b="1" i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ORD OF </a:t>
            </a:r>
            <a:r>
              <a:rPr lang="en-US" sz="6000" b="1" i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</a:t>
            </a:r>
            <a:r>
              <a:rPr lang="en-US" sz="4000" b="1" i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OD WILL STAND.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570342" y="685800"/>
            <a:ext cx="1988077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Chorus </a:t>
            </a:r>
            <a:endParaRPr lang="en-US" sz="4000" b="1" i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66509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3352800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en-US" sz="4000" b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As unto Abram was given</a:t>
            </a:r>
          </a:p>
          <a:p>
            <a:pPr algn="ctr">
              <a:buFontTx/>
              <a:buNone/>
            </a:pPr>
            <a:r>
              <a:rPr lang="en-US" sz="4000" b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God’s covenant word of peace,</a:t>
            </a:r>
          </a:p>
          <a:p>
            <a:pPr algn="ctr">
              <a:buFontTx/>
              <a:buNone/>
            </a:pPr>
            <a:r>
              <a:rPr lang="en-US" sz="4000" b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“Counting the stars of the Heaven”</a:t>
            </a:r>
          </a:p>
          <a:p>
            <a:pPr algn="ctr">
              <a:buFontTx/>
              <a:buNone/>
            </a:pPr>
            <a:r>
              <a:rPr lang="en-US" sz="4000" b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So shall your faith increase.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947160" y="685800"/>
            <a:ext cx="123444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xmlns="" val="4111924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3352800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en-US" sz="4000" b="1" i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Heaven and earth will pass away,</a:t>
            </a:r>
          </a:p>
          <a:p>
            <a:pPr algn="ctr">
              <a:buFontTx/>
              <a:buNone/>
            </a:pPr>
            <a:r>
              <a:rPr lang="en-US" sz="4000" b="1" i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Mountains be moved and shaken,</a:t>
            </a:r>
          </a:p>
          <a:p>
            <a:pPr algn="ctr">
              <a:buFontTx/>
              <a:buNone/>
            </a:pPr>
            <a:r>
              <a:rPr lang="en-US" sz="4000" b="1" i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Nations may fear and wonder</a:t>
            </a:r>
          </a:p>
          <a:p>
            <a:pPr algn="ctr">
              <a:buFontTx/>
              <a:buNone/>
            </a:pPr>
            <a:r>
              <a:rPr lang="en-US" sz="4000" b="1" i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THE </a:t>
            </a:r>
            <a:r>
              <a:rPr lang="en-US" sz="6000" b="1" i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</a:t>
            </a:r>
            <a:r>
              <a:rPr lang="en-US" sz="4000" b="1" i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ORD OF </a:t>
            </a:r>
            <a:r>
              <a:rPr lang="en-US" sz="6000" b="1" i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</a:t>
            </a:r>
            <a:r>
              <a:rPr lang="en-US" sz="4000" b="1" i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OD WILL STAND.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570342" y="685800"/>
            <a:ext cx="1988077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Chorus </a:t>
            </a:r>
            <a:endParaRPr lang="en-US" sz="4000" b="1" i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8572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406908" y="1676400"/>
            <a:ext cx="9957816" cy="3352800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en-US" sz="4000" b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Trust! When the light warm and tender</a:t>
            </a:r>
          </a:p>
          <a:p>
            <a:pPr algn="ctr">
              <a:buFontTx/>
              <a:buNone/>
            </a:pPr>
            <a:r>
              <a:rPr lang="en-US" sz="4000" b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Seems like to you withdrawn;</a:t>
            </a:r>
          </a:p>
          <a:p>
            <a:pPr algn="ctr">
              <a:buFontTx/>
              <a:buNone/>
            </a:pPr>
            <a:r>
              <a:rPr lang="en-US" sz="4000" b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Wait a few hours, and in splendor</a:t>
            </a:r>
          </a:p>
          <a:p>
            <a:pPr algn="ctr">
              <a:buFontTx/>
              <a:buNone/>
            </a:pPr>
            <a:r>
              <a:rPr lang="en-US" sz="4000" b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Morning again will dawn!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947160" y="685800"/>
            <a:ext cx="123444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3</a:t>
            </a:r>
            <a:endParaRPr lang="en-US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29889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3352800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en-US" sz="4000" b="1" i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Heaven and earth will pass away,</a:t>
            </a:r>
          </a:p>
          <a:p>
            <a:pPr algn="ctr">
              <a:buFontTx/>
              <a:buNone/>
            </a:pPr>
            <a:r>
              <a:rPr lang="en-US" sz="4000" b="1" i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Mountains be moved and shaken,</a:t>
            </a:r>
          </a:p>
          <a:p>
            <a:pPr algn="ctr">
              <a:buFontTx/>
              <a:buNone/>
            </a:pPr>
            <a:r>
              <a:rPr lang="en-US" sz="4000" b="1" i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Nations may fear and wonder</a:t>
            </a:r>
          </a:p>
          <a:p>
            <a:pPr algn="ctr">
              <a:buFontTx/>
              <a:buNone/>
            </a:pPr>
            <a:r>
              <a:rPr lang="en-US" sz="4000" b="1" i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THE </a:t>
            </a:r>
            <a:r>
              <a:rPr lang="en-US" sz="6000" b="1" i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</a:t>
            </a:r>
            <a:r>
              <a:rPr lang="en-US" sz="4000" b="1" i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ORD OF </a:t>
            </a:r>
            <a:r>
              <a:rPr lang="en-US" sz="6000" b="1" i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</a:t>
            </a:r>
            <a:r>
              <a:rPr lang="en-US" sz="4000" b="1" i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OD WILL STAND.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570342" y="685800"/>
            <a:ext cx="1988077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Chorus </a:t>
            </a:r>
            <a:endParaRPr lang="en-US" sz="4000" b="1" i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8572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406908" y="1676400"/>
            <a:ext cx="9957816" cy="3352800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en-US" sz="4000" b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Trust! </a:t>
            </a:r>
            <a:r>
              <a:rPr lang="en-US" sz="4000" b="1" dirty="0" err="1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Tho</a:t>
            </a:r>
            <a:r>
              <a:rPr lang="en-US" sz="4000" b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’ all others forsake you,</a:t>
            </a:r>
          </a:p>
          <a:p>
            <a:pPr algn="ctr">
              <a:buFontTx/>
              <a:buNone/>
            </a:pPr>
            <a:r>
              <a:rPr lang="en-US" sz="4000" b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Yet there remains one friend;</a:t>
            </a:r>
          </a:p>
          <a:p>
            <a:pPr algn="ctr">
              <a:buFontTx/>
              <a:buNone/>
            </a:pPr>
            <a:r>
              <a:rPr lang="en-US" sz="4000" b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Mercy and truth overtake you</a:t>
            </a:r>
          </a:p>
          <a:p>
            <a:pPr algn="ctr">
              <a:buFontTx/>
              <a:buNone/>
            </a:pPr>
            <a:r>
              <a:rPr lang="en-US" sz="4000" b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Down to your journey’s end.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947160" y="685800"/>
            <a:ext cx="123444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xmlns="" val="643360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3352800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en-US" sz="4000" b="1" i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Heaven and earth will pass away,</a:t>
            </a:r>
          </a:p>
          <a:p>
            <a:pPr algn="ctr">
              <a:buFontTx/>
              <a:buNone/>
            </a:pPr>
            <a:r>
              <a:rPr lang="en-US" sz="4000" b="1" i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Mountains be moved and shaken,</a:t>
            </a:r>
          </a:p>
          <a:p>
            <a:pPr algn="ctr">
              <a:buFontTx/>
              <a:buNone/>
            </a:pPr>
            <a:r>
              <a:rPr lang="en-US" sz="4000" b="1" i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Nations may fear and wonder</a:t>
            </a:r>
          </a:p>
          <a:p>
            <a:pPr algn="ctr">
              <a:buFontTx/>
              <a:buNone/>
            </a:pPr>
            <a:r>
              <a:rPr lang="en-US" sz="4000" b="1" i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THE </a:t>
            </a:r>
            <a:r>
              <a:rPr lang="en-US" sz="6000" b="1" i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</a:t>
            </a:r>
            <a:r>
              <a:rPr lang="en-US" sz="4000" b="1" i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ORD OF </a:t>
            </a:r>
            <a:r>
              <a:rPr lang="en-US" sz="6000" b="1" i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</a:t>
            </a:r>
            <a:r>
              <a:rPr lang="en-US" sz="4000" b="1" i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OD WILL STAND.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570342" y="685800"/>
            <a:ext cx="1988077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Chorus </a:t>
            </a:r>
            <a:endParaRPr lang="en-US" sz="4000" b="1" i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8572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406908" y="1676400"/>
            <a:ext cx="9957816" cy="3352800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en-US" sz="4000" b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Trust! Under every condition</a:t>
            </a:r>
          </a:p>
          <a:p>
            <a:pPr algn="ctr">
              <a:buFontTx/>
              <a:buNone/>
            </a:pPr>
            <a:r>
              <a:rPr lang="en-US" sz="4000" b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Till you shall reach your home;</a:t>
            </a:r>
          </a:p>
          <a:p>
            <a:pPr algn="ctr">
              <a:buFontTx/>
              <a:buNone/>
            </a:pPr>
            <a:r>
              <a:rPr lang="en-US" sz="4000" b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Trust, till in perfect fruition</a:t>
            </a:r>
          </a:p>
          <a:p>
            <a:pPr algn="ctr">
              <a:buFontTx/>
              <a:buNone/>
            </a:pPr>
            <a:r>
              <a:rPr lang="en-US" sz="4000" b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That which is real has come. 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947160" y="685800"/>
            <a:ext cx="123444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5</a:t>
            </a:r>
            <a:endParaRPr lang="en-US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0275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3352800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en-US" sz="4000" b="1" i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Heaven and earth will pass away,</a:t>
            </a:r>
          </a:p>
          <a:p>
            <a:pPr algn="ctr">
              <a:buFontTx/>
              <a:buNone/>
            </a:pPr>
            <a:r>
              <a:rPr lang="en-US" sz="4000" b="1" i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Mountains be moved and shaken,</a:t>
            </a:r>
          </a:p>
          <a:p>
            <a:pPr algn="ctr">
              <a:buFontTx/>
              <a:buNone/>
            </a:pPr>
            <a:r>
              <a:rPr lang="en-US" sz="4000" b="1" i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Nations may fear and wonder</a:t>
            </a:r>
          </a:p>
          <a:p>
            <a:pPr algn="ctr">
              <a:buFontTx/>
              <a:buNone/>
            </a:pPr>
            <a:r>
              <a:rPr lang="en-US" sz="4000" b="1" i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THE </a:t>
            </a:r>
            <a:r>
              <a:rPr lang="en-US" sz="6000" b="1" i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</a:t>
            </a:r>
            <a:r>
              <a:rPr lang="en-US" sz="4000" b="1" i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ORD OF </a:t>
            </a:r>
            <a:r>
              <a:rPr lang="en-US" sz="6000" b="1" i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</a:t>
            </a:r>
            <a:r>
              <a:rPr lang="en-US" sz="4000" b="1" i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OD WILL STAND.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570342" y="685800"/>
            <a:ext cx="1988077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Chorus </a:t>
            </a:r>
            <a:endParaRPr lang="en-US" sz="4000" b="1" i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220276" y="5257800"/>
            <a:ext cx="688207" cy="129038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xmlns="" val="248572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</TotalTime>
  <Words>269</Words>
  <Application>Microsoft Office PowerPoint</Application>
  <PresentationFormat>On-screen Show (4:3)</PresentationFormat>
  <Paragraphs>52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All  That  Our  Saviour  698 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Tharcisse Yambayamba</dc:creator>
  <cp:lastModifiedBy>Tharcisse Yambayamba</cp:lastModifiedBy>
  <cp:revision>16</cp:revision>
  <dcterms:created xsi:type="dcterms:W3CDTF">2006-08-16T00:00:00Z</dcterms:created>
  <dcterms:modified xsi:type="dcterms:W3CDTF">2019-02-17T12:21:02Z</dcterms:modified>
</cp:coreProperties>
</file>