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4"/>
  </p:sldMasterIdLst>
  <p:notesMasterIdLst>
    <p:notesMasterId r:id="rId14"/>
  </p:notesMasterIdLst>
  <p:sldIdLst>
    <p:sldId id="256" r:id="rId5"/>
    <p:sldId id="257" r:id="rId6"/>
    <p:sldId id="258" r:id="rId7"/>
    <p:sldId id="259" r:id="rId8"/>
    <p:sldId id="265" r:id="rId9"/>
    <p:sldId id="260" r:id="rId10"/>
    <p:sldId id="267" r:id="rId11"/>
    <p:sldId id="261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E29100-CA6B-4FAF-AAC0-E51CDCFDB7E7}" type="datetimeFigureOut">
              <a:rPr lang="en-US" smtClean="0"/>
              <a:pPr/>
              <a:t>11/12/2024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A5E14D-6C94-402A-A0A1-C02413104500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5E14D-6C94-402A-A0A1-C02413104500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5E14D-6C94-402A-A0A1-C02413104500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5E14D-6C94-402A-A0A1-C02413104500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5E14D-6C94-402A-A0A1-C02413104500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5E14D-6C94-402A-A0A1-C02413104500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291136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5E14D-6C94-402A-A0A1-C02413104500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5E14D-6C94-402A-A0A1-C02413104500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629798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5E14D-6C94-402A-A0A1-C02413104500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A5E14D-6C94-402A-A0A1-C02413104500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52745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C86837-A88C-3AB9-7F1C-71BC8E5731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B374C7-C322-4040-2A98-17BD23CA0C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102B70-52A9-9665-59ED-8A5A0E9BE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D19379-FACF-8CE6-6D56-5C34A17211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8C4A32-6AC6-C1C7-CF50-5187C6094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474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0E3DC7-B817-F148-356C-0DCEA79BF1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3795A2-5DBA-5CFF-3E42-80EEB07775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CC8442-EBC3-0654-D925-6AEA3CAA4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70D713-7C47-7185-10E5-7389ED0E2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A23D0A-00B2-752F-35F6-9C63EBD977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390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4D5CF-3E95-9B50-891D-C2299FC24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258A1F-CF03-5352-AEAD-F5D5411A78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332878-75EC-2E38-C62C-AE5847E7A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6223E5-F0E5-4745-399F-0DA5E59CB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03E4BD-F535-072B-DAFE-D94C65F03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831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9CCB0-4062-9236-7D9E-C29EA2F2D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D5A586-4B00-FBAD-57B0-2FD7744CCC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28246F-7BDD-323B-143A-17D3FA0B71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168AD7-875E-DE8A-8A92-5134ECEC84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B720F5-2C1D-DEC8-BCB9-20983EA35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E542A5-1525-91B3-47ED-81CF230A1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088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B97C7B-D02D-7E71-D9CD-96A6A68DCE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A1F5F7-385D-2149-F3E3-0FBE169597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CED29D-A18F-7895-DB94-030329689F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7C9838-740B-B705-0F38-E6BA569FB7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7EFB61-323E-D9C3-3C1F-DEB95C74A6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494B794-A4BD-1AE7-E897-9904EBB7F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522ECF-A9FD-C3F5-3124-372D0DA52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B71BCC-7FEA-6CEA-DC2C-9C22483F2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6598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1E8C6-EA67-2AD6-AE6E-D30AD98D8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0CDEE8-D018-85EB-9C0C-7E47700C2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6F0CF0-F66B-C5D6-3901-1458ABCAF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FA83F2-0BB4-D099-EE60-D29E591BA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277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2A76247-AAA9-E45D-CBCE-DA1F9CBA3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46B1FB6-6B4F-5082-9EC9-1F264DA088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A4E020-B48F-84EB-DC17-55A2B26A0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17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6383A5-AFAF-F613-3B9C-4AADB9ABB7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715D93-3827-AEC1-164C-627F8CE3CD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A3D895-EEFB-85DC-279B-0D81DE1EDC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739020-9E13-D69E-D7AE-B93E5C2EA0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884047-2E29-8677-775F-7A82C7EA9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567F3-759D-B13C-AED4-04ED4DB82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56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D8CFC-58F2-0C0B-B34C-AB11B731B9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9357A31-68E2-D06D-6502-BB35A6B5C4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36C5AC-8E87-7B6B-2325-E58746E328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4B21A9-8C03-2466-625B-48395D1719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31D04B-3818-8334-1A27-DB95367F2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D86BD2-22CE-99C3-99EA-D7B888D40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437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C41821-3EC5-8890-B248-BB245E5F5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42B0DF-E013-8285-AA86-3F2054C472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6F2A17-8544-C824-9654-AF4C1B89F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3AB4AE-5049-854D-F228-B887B64DBD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931B18-0C84-2164-AC18-BCE96B23D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127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972D7F-499A-6524-EFE4-2F97651973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7F4FE0-5B9D-332F-716A-E72D471FCD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9E1144-5717-A766-09DC-DD90559CD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18A065-D9CF-8432-B8D8-25A5F7C82B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52258-E859-8F10-8C9B-DE48E204C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474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76303B-5073-09AF-9BA8-1A1B9578C6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4C1D58-A643-FF83-20EC-ABF59327E0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475FF8-DB64-CA6B-B812-05C831C1E9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0B4AA2-1280-FFE8-91C6-63978FABD2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3ECCD5-7C3D-8E6F-7033-12630F06DB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17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838200"/>
            <a:ext cx="9144000" cy="3657600"/>
          </a:xfrm>
        </p:spPr>
        <p:txBody>
          <a:bodyPr>
            <a:noAutofit/>
          </a:bodyPr>
          <a:lstStyle/>
          <a:p>
            <a:pPr algn="ctr"/>
            <a:r>
              <a:rPr lang="en-ZA" sz="7200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 CAN HEAR  MY SAVIOUR</a:t>
            </a:r>
            <a:br>
              <a:rPr lang="en-ZA" sz="7200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6000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292</a:t>
            </a:r>
          </a:p>
        </p:txBody>
      </p:sp>
      <p:sp>
        <p:nvSpPr>
          <p:cNvPr id="3" name="Bevel 2"/>
          <p:cNvSpPr/>
          <p:nvPr/>
        </p:nvSpPr>
        <p:spPr>
          <a:xfrm>
            <a:off x="3924300" y="4674108"/>
            <a:ext cx="12954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So-G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n-ZA" b="1" dirty="0">
                <a:solidFill>
                  <a:srgbClr val="FF0000"/>
                </a:solidFill>
              </a:rPr>
            </a:br>
            <a:r>
              <a:rPr lang="en-ZA" b="1" dirty="0">
                <a:solidFill>
                  <a:srgbClr val="FF0000"/>
                </a:solidFill>
              </a:rPr>
              <a:t>1.</a:t>
            </a:r>
            <a:br>
              <a:rPr lang="en-ZA" b="1" dirty="0">
                <a:solidFill>
                  <a:srgbClr val="FF0000"/>
                </a:solidFill>
              </a:rPr>
            </a:br>
            <a:endParaRPr lang="en-ZA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733800"/>
          </a:xfrm>
        </p:spPr>
        <p:txBody>
          <a:bodyPr>
            <a:noAutofit/>
          </a:bodyPr>
          <a:lstStyle/>
          <a:p>
            <a:pPr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I can hear my Saviour calling,</a:t>
            </a:r>
          </a:p>
          <a:p>
            <a:pPr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I can hear my Saviour calling,</a:t>
            </a:r>
          </a:p>
          <a:p>
            <a:pPr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I can hear my Saviour calling,</a:t>
            </a:r>
          </a:p>
          <a:p>
            <a:pPr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Take thy cross and follow, follow Me.</a:t>
            </a:r>
          </a:p>
          <a:p>
            <a:pPr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b="1" i="1" dirty="0">
                <a:solidFill>
                  <a:srgbClr val="FF0000"/>
                </a:solidFill>
              </a:rPr>
              <a:t>C H O R U S</a:t>
            </a:r>
            <a:endParaRPr lang="en-ZA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95400"/>
            <a:ext cx="8458200" cy="4051437"/>
          </a:xfrm>
        </p:spPr>
        <p:txBody>
          <a:bodyPr>
            <a:normAutofit/>
          </a:bodyPr>
          <a:lstStyle/>
          <a:p>
            <a:pPr>
              <a:buNone/>
            </a:pPr>
            <a:endParaRPr lang="en-ZA" sz="40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Where He leads me I will follow,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Where He leads me I will follow,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Where He leads me I will follow,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I’ll go with Him, with Him, all the way.   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n-ZA" b="1" dirty="0">
                <a:solidFill>
                  <a:srgbClr val="FF0000"/>
                </a:solidFill>
              </a:rPr>
            </a:br>
            <a:r>
              <a:rPr lang="en-ZA" b="1" dirty="0">
                <a:solidFill>
                  <a:srgbClr val="FF0000"/>
                </a:solidFill>
              </a:rPr>
              <a:t>2.</a:t>
            </a:r>
            <a:br>
              <a:rPr lang="en-ZA" dirty="0">
                <a:solidFill>
                  <a:srgbClr val="FF0000"/>
                </a:solidFill>
              </a:rPr>
            </a:b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76400"/>
            <a:ext cx="8610600" cy="405143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I’ll go with Him through the garden,</a:t>
            </a:r>
          </a:p>
          <a:p>
            <a:pPr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I’ll go with Him through the garden,</a:t>
            </a:r>
          </a:p>
          <a:p>
            <a:pPr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I’ll go with Him through the garden,</a:t>
            </a:r>
          </a:p>
          <a:p>
            <a:pPr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I’ll go with Him, with Him, all the way.</a:t>
            </a:r>
          </a:p>
          <a:p>
            <a:pPr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b="1" dirty="0">
                <a:solidFill>
                  <a:srgbClr val="FF0000"/>
                </a:solidFill>
              </a:rPr>
              <a:t> C H O R U 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95400"/>
            <a:ext cx="8458200" cy="4051437"/>
          </a:xfrm>
        </p:spPr>
        <p:txBody>
          <a:bodyPr>
            <a:normAutofit/>
          </a:bodyPr>
          <a:lstStyle/>
          <a:p>
            <a:pPr>
              <a:buNone/>
            </a:pPr>
            <a:endParaRPr lang="en-ZA" sz="40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Where He leads me I will follow,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Where He leads me I will follow,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Where He leads me I will follow,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I’ll go with Him, with Him, all the way.   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749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n-ZA" b="1" dirty="0">
                <a:solidFill>
                  <a:srgbClr val="FF0000"/>
                </a:solidFill>
              </a:rPr>
            </a:br>
            <a:r>
              <a:rPr lang="en-ZA" b="1" dirty="0">
                <a:solidFill>
                  <a:srgbClr val="FF0000"/>
                </a:solidFill>
              </a:rPr>
              <a:t>3. </a:t>
            </a:r>
            <a:br>
              <a:rPr lang="en-ZA" dirty="0">
                <a:solidFill>
                  <a:srgbClr val="FF0000"/>
                </a:solidFill>
              </a:rPr>
            </a:b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" y="1905000"/>
            <a:ext cx="8610599" cy="4051437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I’ll go with Him through the judgement,</a:t>
            </a:r>
          </a:p>
          <a:p>
            <a:pPr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I’ll go with Him through the judgement,</a:t>
            </a:r>
          </a:p>
          <a:p>
            <a:pPr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I’ll go with Him through the judgement,</a:t>
            </a:r>
          </a:p>
          <a:p>
            <a:pPr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   I’ll go with Him, with Him, all the way.</a:t>
            </a:r>
          </a:p>
          <a:p>
            <a:pPr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b="1" dirty="0">
                <a:solidFill>
                  <a:srgbClr val="FF0000"/>
                </a:solidFill>
              </a:rPr>
              <a:t> C H O R U 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95400"/>
            <a:ext cx="8458200" cy="4051437"/>
          </a:xfrm>
        </p:spPr>
        <p:txBody>
          <a:bodyPr>
            <a:normAutofit/>
          </a:bodyPr>
          <a:lstStyle/>
          <a:p>
            <a:pPr>
              <a:buNone/>
            </a:pPr>
            <a:endParaRPr lang="en-ZA" sz="40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Where He leads me I will follow,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Where He leads me I will follow,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Where He leads me I will follow,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I’ll go with Him, with Him, all the way.   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066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n-ZA" b="1" dirty="0">
                <a:solidFill>
                  <a:srgbClr val="FF0000"/>
                </a:solidFill>
              </a:rPr>
            </a:br>
            <a:r>
              <a:rPr lang="en-ZA" b="1" dirty="0">
                <a:solidFill>
                  <a:srgbClr val="FF0000"/>
                </a:solidFill>
              </a:rPr>
              <a:t>4.</a:t>
            </a:r>
            <a:br>
              <a:rPr lang="en-ZA" dirty="0">
                <a:solidFill>
                  <a:srgbClr val="FF0000"/>
                </a:solidFill>
              </a:rPr>
            </a:b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47801"/>
            <a:ext cx="8534399" cy="441099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He’ll give me grace and glory, </a:t>
            </a:r>
          </a:p>
          <a:p>
            <a:pPr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He’ll give me grace and glory, </a:t>
            </a:r>
          </a:p>
          <a:p>
            <a:pPr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He’ll give me grace and glory,</a:t>
            </a:r>
          </a:p>
          <a:p>
            <a:pPr>
              <a:buNone/>
            </a:pP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And go with me, with me, all the way.</a:t>
            </a:r>
          </a:p>
          <a:p>
            <a:pPr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ZA" b="1" dirty="0">
                <a:solidFill>
                  <a:srgbClr val="FF0000"/>
                </a:solidFill>
              </a:rPr>
              <a:t> C H O R U 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95400"/>
            <a:ext cx="8458200" cy="4051437"/>
          </a:xfrm>
        </p:spPr>
        <p:txBody>
          <a:bodyPr>
            <a:normAutofit/>
          </a:bodyPr>
          <a:lstStyle/>
          <a:p>
            <a:pPr>
              <a:buNone/>
            </a:pPr>
            <a:endParaRPr lang="en-ZA" sz="40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Where He leads me I will follow,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Where He leads me I will follow,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Where He leads me I will follow,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    I’ll go with Him, with Him, all the way.   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3886200" y="5130997"/>
            <a:ext cx="685800" cy="12680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38872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4" ma:contentTypeDescription="Create a new document." ma:contentTypeScope="" ma:versionID="84c1224abd55d41ac6c4b9d5eee71f40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8e681ccb41e84a6016f6e31346663b48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E94B5E15-8397-44C9-8D1C-4AD3EF3FFAE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102EFF6-C1F6-45C5-98E7-3587B99EB78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4BB62C4-32EB-4DF5-B0E0-72597552EEFD}">
  <ds:schemaRefs>
    <ds:schemaRef ds:uri="e1b72f72-a6ce-48fe-a382-9236e8dc1f6b"/>
    <ds:schemaRef ds:uri="http://purl.org/dc/dcmitype/"/>
    <ds:schemaRef ds:uri="b3fec16b-ebc2-4fa6-9dd6-49e1f08d656d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205</TotalTime>
  <Words>343</Words>
  <Application>Microsoft Office PowerPoint</Application>
  <PresentationFormat>On-screen Show (4:3)</PresentationFormat>
  <Paragraphs>57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Cambria</vt:lpstr>
      <vt:lpstr>Office Theme</vt:lpstr>
      <vt:lpstr>I CAN HEAR  MY SAVIOUR 292</vt:lpstr>
      <vt:lpstr> 1. </vt:lpstr>
      <vt:lpstr>C H O R U S</vt:lpstr>
      <vt:lpstr> 2. </vt:lpstr>
      <vt:lpstr> C H O R U S</vt:lpstr>
      <vt:lpstr> 3.  </vt:lpstr>
      <vt:lpstr> C H O R U S</vt:lpstr>
      <vt:lpstr> 4. </vt:lpstr>
      <vt:lpstr> C H O R U 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CAN HEAR  MY SAVIOUR  292</dc:title>
  <dc:creator>Ukelo</dc:creator>
  <cp:lastModifiedBy>LUBO</cp:lastModifiedBy>
  <cp:revision>25</cp:revision>
  <dcterms:created xsi:type="dcterms:W3CDTF">2006-08-16T00:00:00Z</dcterms:created>
  <dcterms:modified xsi:type="dcterms:W3CDTF">2024-11-12T15:06:14Z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