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4"/>
  </p:notesMasterIdLst>
  <p:sldIdLst>
    <p:sldId id="258" r:id="rId5"/>
    <p:sldId id="268" r:id="rId6"/>
    <p:sldId id="277" r:id="rId7"/>
    <p:sldId id="278" r:id="rId8"/>
    <p:sldId id="283" r:id="rId9"/>
    <p:sldId id="279" r:id="rId10"/>
    <p:sldId id="282" r:id="rId11"/>
    <p:sldId id="280" r:id="rId12"/>
    <p:sldId id="281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9E7126-0B1D-49D8-A2B9-EA14B27D703E}" type="datetimeFigureOut">
              <a:rPr lang="en-US" smtClean="0"/>
              <a:pPr/>
              <a:t>2/6/2025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3991EC-2F30-4A6F-BCC1-FC3D5ED21C88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56214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3991EC-2F30-4A6F-BCC1-FC3D5ED21C88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3991EC-2F30-4A6F-BCC1-FC3D5ED21C88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3991EC-2F30-4A6F-BCC1-FC3D5ED21C88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631226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3991EC-2F30-4A6F-BCC1-FC3D5ED21C88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591562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3991EC-2F30-4A6F-BCC1-FC3D5ED21C88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252876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3991EC-2F30-4A6F-BCC1-FC3D5ED21C88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890521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3991EC-2F30-4A6F-BCC1-FC3D5ED21C88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32477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3991EC-2F30-4A6F-BCC1-FC3D5ED21C88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528183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3991EC-2F30-4A6F-BCC1-FC3D5ED21C88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73433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533400"/>
            <a:ext cx="8743188" cy="25908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ZA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 </a:t>
            </a:r>
          </a:p>
          <a:p>
            <a:pPr algn="ctr">
              <a:buNone/>
            </a:pPr>
            <a:r>
              <a:rPr lang="en-ZA" sz="7200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rush Script MT" pitchFamily="66" charset="0"/>
              </a:rPr>
              <a:t>I Feel Like Travelling On</a:t>
            </a:r>
          </a:p>
          <a:p>
            <a:pPr algn="ctr">
              <a:buNone/>
            </a:pPr>
            <a:r>
              <a:rPr lang="en-ZA" sz="4000" b="1" i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128</a:t>
            </a:r>
          </a:p>
        </p:txBody>
      </p:sp>
      <p:sp>
        <p:nvSpPr>
          <p:cNvPr id="5" name="Bevel 4"/>
          <p:cNvSpPr/>
          <p:nvPr/>
        </p:nvSpPr>
        <p:spPr>
          <a:xfrm>
            <a:off x="4217305" y="3233155"/>
            <a:ext cx="1070578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F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753" y="838200"/>
            <a:ext cx="8686800" cy="4800600"/>
          </a:xfrm>
          <a:solidFill>
            <a:schemeClr val="bg1"/>
          </a:solidFill>
          <a:ln>
            <a:noFill/>
          </a:ln>
          <a:effectLst>
            <a:glow rad="228600">
              <a:schemeClr val="tx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My heavenly home is bright and fair,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I feel like traveling on;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Nor pain, nor death can enter there,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I feel like traveling on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267200" y="152400"/>
            <a:ext cx="838200" cy="457200"/>
          </a:xfrm>
          <a:prstGeom prst="rect">
            <a:avLst/>
          </a:prstGeom>
          <a:solidFill>
            <a:schemeClr val="bg1"/>
          </a:solidFill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r>
              <a:rPr lang="en-GB" sz="32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1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1960" y="1295400"/>
            <a:ext cx="8686800" cy="4191000"/>
          </a:xfrm>
          <a:solidFill>
            <a:schemeClr val="bg1"/>
          </a:solidFill>
          <a:ln>
            <a:noFill/>
          </a:ln>
          <a:effectLst>
            <a:glow rad="228600">
              <a:schemeClr val="tx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Yes, I feel like traveling on,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 feel like traveling on;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My heavenly home is bright and fair,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 feel like traveling on.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173549" y="228600"/>
            <a:ext cx="1227208" cy="457200"/>
          </a:xfrm>
          <a:prstGeom prst="rect">
            <a:avLst/>
          </a:prstGeom>
          <a:solidFill>
            <a:schemeClr val="bg1"/>
          </a:solidFill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r>
              <a:rPr lang="en-GB" sz="24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500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753" y="838200"/>
            <a:ext cx="8686800" cy="4724400"/>
          </a:xfrm>
          <a:solidFill>
            <a:schemeClr val="bg1"/>
          </a:solidFill>
          <a:ln>
            <a:noFill/>
          </a:ln>
          <a:effectLst>
            <a:glow rad="228600">
              <a:schemeClr val="tx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Its glittering towers the sun outshine,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I feel like traveling on;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That heavenly mansion shall be mine,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I feel like traveling on.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267200" y="152400"/>
            <a:ext cx="838200" cy="457200"/>
          </a:xfrm>
          <a:prstGeom prst="rect">
            <a:avLst/>
          </a:prstGeom>
          <a:solidFill>
            <a:schemeClr val="bg1"/>
          </a:solidFill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r>
              <a:rPr lang="en-GB" sz="32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2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9071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152" y="1333500"/>
            <a:ext cx="8686800" cy="4191000"/>
          </a:xfrm>
          <a:solidFill>
            <a:schemeClr val="bg1"/>
          </a:solidFill>
          <a:ln>
            <a:noFill/>
          </a:ln>
          <a:effectLst>
            <a:glow rad="228600">
              <a:schemeClr val="tx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Yes, I feel like traveling on,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 feel like traveling on;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My heavenly home is bright and fair,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 feel like traveling on.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173549" y="152400"/>
            <a:ext cx="1227208" cy="457200"/>
          </a:xfrm>
          <a:prstGeom prst="rect">
            <a:avLst/>
          </a:prstGeom>
          <a:solidFill>
            <a:schemeClr val="bg1"/>
          </a:solidFill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r>
              <a:rPr lang="en-GB" sz="24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349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686800" cy="4191000"/>
          </a:xfrm>
          <a:solidFill>
            <a:schemeClr val="bg1"/>
          </a:solidFill>
          <a:ln>
            <a:noFill/>
          </a:ln>
          <a:effectLst>
            <a:glow rad="228600">
              <a:schemeClr val="tx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Let others seek a home below,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I feel like traveling on;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Which flames devour, or waves </a:t>
            </a: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o’erflow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I feel like traveling on.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152900" y="304800"/>
            <a:ext cx="838200" cy="457200"/>
          </a:xfrm>
          <a:prstGeom prst="rect">
            <a:avLst/>
          </a:prstGeom>
          <a:solidFill>
            <a:schemeClr val="bg1"/>
          </a:solidFill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r>
              <a:rPr lang="en-GB" sz="32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3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33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19784"/>
            <a:ext cx="8686800" cy="4114800"/>
          </a:xfrm>
          <a:solidFill>
            <a:schemeClr val="bg1"/>
          </a:solidFill>
          <a:ln>
            <a:noFill/>
          </a:ln>
          <a:effectLst>
            <a:glow rad="228600">
              <a:schemeClr val="tx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Yes, I feel like traveling on,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 feel like traveling on;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My heavenly home is bright and fair,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 feel like traveling on.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173549" y="152400"/>
            <a:ext cx="1227208" cy="457200"/>
          </a:xfrm>
          <a:prstGeom prst="rect">
            <a:avLst/>
          </a:prstGeom>
          <a:solidFill>
            <a:schemeClr val="bg1"/>
          </a:solidFill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r>
              <a:rPr lang="en-GB" sz="24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4455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686800" cy="4114800"/>
          </a:xfrm>
          <a:solidFill>
            <a:schemeClr val="bg1"/>
          </a:solidFill>
          <a:ln>
            <a:noFill/>
          </a:ln>
          <a:effectLst>
            <a:glow rad="228600">
              <a:schemeClr val="tx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The Lord has been so good to me,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I feel like traveling on;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Until that blessed home I see,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I feel like traveling on.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368053" y="228600"/>
            <a:ext cx="838200" cy="457200"/>
          </a:xfrm>
          <a:prstGeom prst="rect">
            <a:avLst/>
          </a:prstGeom>
          <a:solidFill>
            <a:schemeClr val="bg1"/>
          </a:solidFill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r>
              <a:rPr lang="en-GB" sz="32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4</a:t>
            </a:r>
            <a:endParaRPr lang="en-ZA" sz="32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8128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753" y="1143000"/>
            <a:ext cx="8686800" cy="3657600"/>
          </a:xfrm>
          <a:solidFill>
            <a:schemeClr val="bg1"/>
          </a:solidFill>
          <a:ln>
            <a:noFill/>
          </a:ln>
          <a:effectLst>
            <a:glow rad="228600">
              <a:schemeClr val="tx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Yes, I feel like traveling on,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 feel like traveling on;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My heavenly home is bright and fair,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 feel like traveling on.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173549" y="71838"/>
            <a:ext cx="1227208" cy="457200"/>
          </a:xfrm>
          <a:prstGeom prst="rect">
            <a:avLst/>
          </a:prstGeom>
          <a:solidFill>
            <a:schemeClr val="bg1"/>
          </a:solidFill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algn="ctr">
              <a:buNone/>
            </a:pPr>
            <a:r>
              <a:rPr lang="en-GB" sz="2400" b="1" i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444253" y="5715000"/>
            <a:ext cx="685800" cy="141942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2597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e9ed133af269910c54b2788924463cf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943afdd194c88977d61b4ce062b98c7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0A083E8A-ABB8-40E2-B810-E3BB1F6AE81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FC01843-DDA4-4CAC-BA14-F607C5B9D22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B557F9D-CF01-4EDE-B215-539848EBEBD9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5d42dc32-f564-4da9-885c-07f0455fcf06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119</TotalTime>
  <Words>246</Words>
  <Application>Microsoft Office PowerPoint</Application>
  <PresentationFormat>On-screen Show (4:3)</PresentationFormat>
  <Paragraphs>53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Brush Script MT</vt:lpstr>
      <vt:lpstr>Calibri</vt:lpstr>
      <vt:lpstr>Cambria</vt:lpstr>
      <vt:lpstr>Consolas</vt:lpstr>
      <vt:lpstr>Corbel</vt:lpstr>
      <vt:lpstr>Wingdings</vt:lpstr>
      <vt:lpstr>Wingdings 2</vt:lpstr>
      <vt:lpstr>Wingdings 3</vt:lpstr>
      <vt:lpstr>Metro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DCT Choir</cp:lastModifiedBy>
  <cp:revision>23</cp:revision>
  <dcterms:created xsi:type="dcterms:W3CDTF">2006-08-16T00:00:00Z</dcterms:created>
  <dcterms:modified xsi:type="dcterms:W3CDTF">2025-02-06T13:44:35Z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