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4"/>
  </p:notesMasterIdLst>
  <p:sldIdLst>
    <p:sldId id="258" r:id="rId5"/>
    <p:sldId id="259" r:id="rId6"/>
    <p:sldId id="279" r:id="rId7"/>
    <p:sldId id="261" r:id="rId8"/>
    <p:sldId id="281" r:id="rId9"/>
    <p:sldId id="275" r:id="rId10"/>
    <p:sldId id="282" r:id="rId11"/>
    <p:sldId id="277" r:id="rId12"/>
    <p:sldId id="28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D2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0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B2177-6241-4466-817B-BA0C94ECBA92}" type="datetimeFigureOut">
              <a:rPr lang="en-US" smtClean="0"/>
              <a:pPr/>
              <a:t>11/9/2024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A855E-9E5E-4830-AF3B-BF946098EBD1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3162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2996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6364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A855E-9E5E-4830-AF3B-BF946098EBD1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269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060973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910545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352505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334281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548041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325954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576017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766007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575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55521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109466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4635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dk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6000" b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HAVE A  FATHER</a:t>
            </a:r>
          </a:p>
          <a:p>
            <a:pPr algn="ctr">
              <a:buNone/>
            </a:pPr>
            <a:r>
              <a:rPr lang="en-US" sz="3600" b="1" i="1" dirty="0">
                <a:solidFill>
                  <a:srgbClr val="FF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- Nina Baba -</a:t>
            </a:r>
            <a:endParaRPr lang="en-ZA" sz="3600" b="1" i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185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24300" y="4280154"/>
            <a:ext cx="1295400" cy="1358646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943600"/>
          </a:xfr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 have a Father</a:t>
            </a: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That will never ever fails me;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I have a Father</a:t>
            </a: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That will never ever fails me.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Jesus is my Father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That will never ever fails me;  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Rock of ages NEVER EVER fails.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695700" y="274673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" name="Rectangle 1"/>
          <p:cNvSpPr/>
          <p:nvPr/>
        </p:nvSpPr>
        <p:spPr>
          <a:xfrm>
            <a:off x="3728820" y="59436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0" y="1714500"/>
            <a:ext cx="9144000" cy="5143500"/>
          </a:xfr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O Lord, I am very, very grateful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all You have done for me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O Lord, I am very, very grateful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am saying, “Thank you, my Lord”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Flowchart: Decision 6"/>
          <p:cNvSpPr/>
          <p:nvPr/>
        </p:nvSpPr>
        <p:spPr>
          <a:xfrm>
            <a:off x="3537858" y="805415"/>
            <a:ext cx="19812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97263" y="48006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B75288-9A21-4EF2-B168-A5338D06BF78}"/>
              </a:ext>
            </a:extLst>
          </p:cNvPr>
          <p:cNvSpPr/>
          <p:nvPr/>
        </p:nvSpPr>
        <p:spPr>
          <a:xfrm>
            <a:off x="3962400" y="8809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616612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0" y="762000"/>
            <a:ext cx="9144000" cy="6096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answered Paul and Silas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answered Paul and Silas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answered Paul and Silas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will SURELY answer my prayer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Flowchart: Decision 5"/>
          <p:cNvSpPr/>
          <p:nvPr/>
        </p:nvSpPr>
        <p:spPr>
          <a:xfrm>
            <a:off x="3695700" y="24384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" name="Rectangle 3"/>
          <p:cNvSpPr/>
          <p:nvPr/>
        </p:nvSpPr>
        <p:spPr>
          <a:xfrm>
            <a:off x="3734509" y="571500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5615" y="1676400"/>
            <a:ext cx="9144000" cy="5181600"/>
          </a:xfr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O Lord, I am very, very grateful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all You have done for me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O Lord, I am very, very grateful</a:t>
            </a:r>
          </a:p>
          <a:p>
            <a:pPr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am saying, “Thank you, my Lord”</a:t>
            </a: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Flowchart: Decision 6"/>
          <p:cNvSpPr/>
          <p:nvPr/>
        </p:nvSpPr>
        <p:spPr>
          <a:xfrm>
            <a:off x="3581400" y="855726"/>
            <a:ext cx="19812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44435" y="4592575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B75288-9A21-4EF2-B168-A5338D06BF78}"/>
              </a:ext>
            </a:extLst>
          </p:cNvPr>
          <p:cNvSpPr/>
          <p:nvPr/>
        </p:nvSpPr>
        <p:spPr>
          <a:xfrm>
            <a:off x="4009572" y="8809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pic>
        <p:nvPicPr>
          <p:cNvPr id="8" name="Picture 7" descr="https://d13yacurqjgara.cloudfront.net/users/725868/screenshots/2167822/guitar.gif">
            <a:extLst>
              <a:ext uri="{FF2B5EF4-FFF2-40B4-BE49-F238E27FC236}">
                <a16:creationId xmlns:a16="http://schemas.microsoft.com/office/drawing/2014/main" id="{CBFABDCB-30CE-4DCF-8B73-3EFCDE109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3225">
            <a:off x="4028146" y="4947698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Down Arrow 4">
            <a:extLst>
              <a:ext uri="{FF2B5EF4-FFF2-40B4-BE49-F238E27FC236}">
                <a16:creationId xmlns:a16="http://schemas.microsoft.com/office/drawing/2014/main" id="{763EEF85-B78B-4AEF-8CEA-D17867FB0B6C}"/>
              </a:ext>
            </a:extLst>
          </p:cNvPr>
          <p:cNvSpPr/>
          <p:nvPr/>
        </p:nvSpPr>
        <p:spPr>
          <a:xfrm>
            <a:off x="3429000" y="6258581"/>
            <a:ext cx="2286000" cy="523219"/>
          </a:xfrm>
          <a:prstGeom prst="downArrow">
            <a:avLst>
              <a:gd name="adj1" fmla="val 66738"/>
              <a:gd name="adj2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Nina Baba</a:t>
            </a:r>
          </a:p>
        </p:txBody>
      </p:sp>
    </p:spTree>
    <p:extLst>
      <p:ext uri="{BB962C8B-B14F-4D97-AF65-F5344CB8AC3E}">
        <p14:creationId xmlns:p14="http://schemas.microsoft.com/office/powerpoint/2010/main" val="437678677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  <a:solidFill>
            <a:schemeClr val="tx1"/>
          </a:solidFill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Nina Baba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asiye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shindwa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kamwe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Nina Baba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asiye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shindwa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kamwe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Yesu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ndiye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Baba 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Asiye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shindwa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kamwe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Mwamba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wangu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AWEZI KUSHINDWA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3695700" y="389656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EC37BE-B7C0-49DA-9A54-398CED161211}"/>
              </a:ext>
            </a:extLst>
          </p:cNvPr>
          <p:cNvSpPr/>
          <p:nvPr/>
        </p:nvSpPr>
        <p:spPr>
          <a:xfrm>
            <a:off x="3768094" y="572518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119863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0" y="1714500"/>
            <a:ext cx="9144000" cy="5143500"/>
          </a:xfr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Bwana,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Kwa  yote 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Uliyoyatenda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Bwana,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Nasema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: Asante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sana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!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/>
          <p:cNvSpPr/>
          <p:nvPr/>
        </p:nvSpPr>
        <p:spPr>
          <a:xfrm>
            <a:off x="3537858" y="877278"/>
            <a:ext cx="19812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85278" y="5686455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B75288-9A21-4EF2-B168-A5338D06BF78}"/>
              </a:ext>
            </a:extLst>
          </p:cNvPr>
          <p:cNvSpPr/>
          <p:nvPr/>
        </p:nvSpPr>
        <p:spPr>
          <a:xfrm>
            <a:off x="3981972" y="9099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571886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71600"/>
            <a:ext cx="9144000" cy="5486400"/>
          </a:xfrm>
          <a:solidFill>
            <a:schemeClr val="tx1"/>
          </a:solidFill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Ulijibu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Paulo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Sila</a:t>
            </a: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Ulijibu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Paulo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Sila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Ulijibu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Paulo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Sila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Utanijibu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nami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pia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6CD9C3D8-8953-4A3A-B79E-EF9C94A5ECC4}"/>
              </a:ext>
            </a:extLst>
          </p:cNvPr>
          <p:cNvSpPr/>
          <p:nvPr/>
        </p:nvSpPr>
        <p:spPr>
          <a:xfrm>
            <a:off x="3695700" y="419681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F2448B-F299-4883-8150-47BBE685E1B6}"/>
              </a:ext>
            </a:extLst>
          </p:cNvPr>
          <p:cNvSpPr/>
          <p:nvPr/>
        </p:nvSpPr>
        <p:spPr>
          <a:xfrm>
            <a:off x="3728820" y="5224790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201319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0" y="1714500"/>
            <a:ext cx="9144000" cy="5143500"/>
          </a:xfrm>
          <a:solidFill>
            <a:schemeClr val="tx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1003">
            <a:schemeClr val="lt2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Bwana,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Kwa  yote 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Uliyoyatenda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Ee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Bwana,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pokea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mashukuru</a:t>
            </a: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ZA" sz="44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Nasema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: Asante sana!</a:t>
            </a:r>
          </a:p>
          <a:p>
            <a:pPr marL="0" indent="0" algn="ctr">
              <a:buNone/>
            </a:pPr>
            <a:endParaRPr lang="en-ZA" sz="4400" b="1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Flowchart: Decision 6"/>
          <p:cNvSpPr/>
          <p:nvPr/>
        </p:nvSpPr>
        <p:spPr>
          <a:xfrm>
            <a:off x="3581400" y="848250"/>
            <a:ext cx="19812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000" b="1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28820" y="5360116"/>
            <a:ext cx="1686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( repeat )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B75288-9A21-4EF2-B168-A5338D06BF78}"/>
              </a:ext>
            </a:extLst>
          </p:cNvPr>
          <p:cNvSpPr/>
          <p:nvPr/>
        </p:nvSpPr>
        <p:spPr>
          <a:xfrm>
            <a:off x="4029144" y="880907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5F68D9E-9240-4695-8C41-CF636DA17B63}"/>
              </a:ext>
            </a:extLst>
          </p:cNvPr>
          <p:cNvSpPr/>
          <p:nvPr/>
        </p:nvSpPr>
        <p:spPr>
          <a:xfrm>
            <a:off x="4232283" y="6172200"/>
            <a:ext cx="749808" cy="135326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10151832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32977E-37A9-422E-BB5A-58D5ED9629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389B977-5FA7-49BE-9D5A-0B83EDB4C8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21EC09-1B73-4294-ACB4-A9C405032AA5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b3fec16b-ebc2-4fa6-9dd6-49e1f08d656d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192</TotalTime>
  <Words>256</Words>
  <Application>Microsoft Office PowerPoint</Application>
  <PresentationFormat>On-screen Show (4:3)</PresentationFormat>
  <Paragraphs>77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...</dc:title>
  <dc:creator>Ukelo</dc:creator>
  <cp:lastModifiedBy>LUBO</cp:lastModifiedBy>
  <cp:revision>46</cp:revision>
  <dcterms:created xsi:type="dcterms:W3CDTF">2006-08-16T00:00:00Z</dcterms:created>
  <dcterms:modified xsi:type="dcterms:W3CDTF">2024-11-09T17:37:10Z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