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sldIdLst>
    <p:sldId id="256" r:id="rId5"/>
    <p:sldId id="274" r:id="rId6"/>
    <p:sldId id="289" r:id="rId7"/>
    <p:sldId id="290" r:id="rId8"/>
    <p:sldId id="296" r:id="rId9"/>
    <p:sldId id="291" r:id="rId10"/>
    <p:sldId id="297" r:id="rId11"/>
    <p:sldId id="292" r:id="rId12"/>
    <p:sldId id="298" r:id="rId13"/>
    <p:sldId id="29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2024/12/22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696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800" b="1" dirty="0">
                <a:solidFill>
                  <a:srgbClr val="FF0000"/>
                </a:solidFill>
                <a:latin typeface="Cambria" panose="02040503050406030204" pitchFamily="18" charset="0"/>
              </a:rPr>
              <a:t>I  have  a  saviour</a:t>
            </a: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81400" y="3200400"/>
            <a:ext cx="1796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[ +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Tonic ]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838199"/>
            <a:ext cx="9130352" cy="5920447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I have a Saviour, He’s pleading in glory,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 dear Loving Saviour, 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Though earth-friends be few;</a:t>
            </a:r>
          </a:p>
          <a:p>
            <a:pPr marL="0" indent="0" algn="ctr">
              <a:buNone/>
            </a:pPr>
            <a:endParaRPr lang="en-ZA" sz="3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And now He is watching in tenderness o’er me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But oh, that my Saviour 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Were your Saviour too!</a:t>
            </a:r>
            <a:endParaRPr lang="en-ZA" sz="3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9935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14400"/>
            <a:ext cx="9130352" cy="495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</a:p>
          <a:p>
            <a:pPr marL="0" indent="0" algn="ctr">
              <a:buNone/>
            </a:pP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I’m praying for you.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114977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93957" y="11497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746811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648" y="838201"/>
            <a:ext cx="9144000" cy="57911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I have a peace: it is calm as a river,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 peace that the friends 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Of this world never knew;</a:t>
            </a:r>
          </a:p>
          <a:p>
            <a:pPr marL="0" indent="0" algn="ctr">
              <a:buNone/>
            </a:pPr>
            <a:endParaRPr lang="en-ZA" sz="3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My Saviour alone is its Author and Giver,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And oh, could I know 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It was given to you</a:t>
            </a:r>
            <a:endParaRPr lang="en-ZA" sz="3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28448" y="9935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03680663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14400"/>
            <a:ext cx="9130352" cy="495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</a:p>
          <a:p>
            <a:pPr marL="0" indent="0" algn="ctr">
              <a:buNone/>
            </a:pP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I’m praying for you.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62042" y="165230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93957" y="19247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495109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648" y="1066800"/>
            <a:ext cx="9144000" cy="4876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I have a Father: to me He has given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 hope for eternity, Blessed and true;</a:t>
            </a:r>
            <a:b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And soon He will call me to meet Him in the air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But oh, He would let me 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Bring you with me too!</a:t>
            </a:r>
            <a:endParaRPr lang="en-ZA" sz="3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28448" y="59875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37370791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14400"/>
            <a:ext cx="9130352" cy="4953000"/>
          </a:xfrm>
          <a:solidFill>
            <a:schemeClr val="tx1"/>
          </a:solidFill>
          <a:ln w="508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</a:p>
          <a:p>
            <a:pPr marL="0" indent="0" algn="ctr">
              <a:buNone/>
            </a:pP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I’m praying for you.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62042" y="192476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93957" y="19247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495109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648" y="1295400"/>
            <a:ext cx="9144000" cy="495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I have a </a:t>
            </a:r>
            <a:r>
              <a:rPr lang="en-ZA" sz="3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robe:‘tis</a:t>
            </a: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 resplendent in whiteness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Awaiting in glory my wondering view;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Oh when I receive it all shining in brightness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Dear friend, could I see you </a:t>
            </a:r>
          </a:p>
          <a:p>
            <a:pPr marL="0" indent="0" algn="ctr">
              <a:buNone/>
            </a:pPr>
            <a:r>
              <a:rPr lang="en-ZA" sz="3800" b="1" dirty="0">
                <a:solidFill>
                  <a:schemeClr val="bg1"/>
                </a:solidFill>
                <a:latin typeface="Cambria" panose="02040503050406030204" pitchFamily="18" charset="0"/>
              </a:rPr>
              <a:t>Receiving one, too!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28448" y="168079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16334303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14400"/>
            <a:ext cx="9130352" cy="495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you I am praying,</a:t>
            </a:r>
          </a:p>
          <a:p>
            <a:pPr marL="0" indent="0" algn="ctr">
              <a:buNone/>
            </a:pPr>
            <a:b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800" b="1" i="1" dirty="0">
                <a:solidFill>
                  <a:schemeClr val="bg1"/>
                </a:solidFill>
                <a:latin typeface="Cambria" panose="02040503050406030204" pitchFamily="18" charset="0"/>
              </a:rPr>
              <a:t>I’m praying for you.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62042" y="129924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93956" y="12992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09183" y="5181600"/>
            <a:ext cx="711985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8495109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04" r="1301" b="193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629400" y="5334000"/>
            <a:ext cx="25146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1284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0AB81F-FA16-4BB1-80A3-A201598D1843}">
  <ds:schemaRefs>
    <ds:schemaRef ds:uri="http://schemas.microsoft.com/office/2006/documentManagement/types"/>
    <ds:schemaRef ds:uri="e1b72f72-a6ce-48fe-a382-9236e8dc1f6b"/>
    <ds:schemaRef ds:uri="http://schemas.microsoft.com/office/2006/metadata/properti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F421CF8-A672-45CA-9AF7-9E67C67480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5D242D-C7B3-4F48-8885-2FCAE585AF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939</TotalTime>
  <Words>288</Words>
  <Application>Microsoft Office PowerPoint</Application>
  <PresentationFormat>On-screen Show (4:3)</PresentationFormat>
  <Paragraphs>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Narrow</vt:lpstr>
      <vt:lpstr>Calibri</vt:lpstr>
      <vt:lpstr>Cambria</vt:lpstr>
      <vt:lpstr>Horizon</vt:lpstr>
      <vt:lpstr>I  have  a  saviour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LUBO</cp:lastModifiedBy>
  <cp:revision>141</cp:revision>
  <dcterms:created xsi:type="dcterms:W3CDTF">2006-08-16T00:00:00Z</dcterms:created>
  <dcterms:modified xsi:type="dcterms:W3CDTF">2024-12-22T08:10:53Z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