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62" r:id="rId3"/>
    <p:sldId id="263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51709-7AE1-4EF9-BAA4-3B3EC153DA5B}" type="datetimeFigureOut">
              <a:rPr lang="en-US" smtClean="0"/>
              <a:pPr/>
              <a:t>4/19/2023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21E508-FEB1-45A1-AEA5-7C93DB62A2C3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1E508-FEB1-45A1-AEA5-7C93DB62A2C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1E508-FEB1-45A1-AEA5-7C93DB62A2C3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0082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1E508-FEB1-45A1-AEA5-7C93DB62A2C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1705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1E508-FEB1-45A1-AEA5-7C93DB62A2C3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83805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1E508-FEB1-45A1-AEA5-7C93DB62A2C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88035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1E508-FEB1-45A1-AEA5-7C93DB62A2C3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59770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4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34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67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35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50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89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42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7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22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183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643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1025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968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96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150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9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07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7518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205" y="381000"/>
            <a:ext cx="8813589" cy="2667000"/>
          </a:xfrm>
          <a:solidFill>
            <a:schemeClr val="bg1"/>
          </a:solidFill>
          <a:ln>
            <a:noFill/>
          </a:ln>
          <a:effectLst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br>
              <a:rPr lang="en-ZA" sz="5400" b="1" cap="none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5400" b="1" cap="none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5400" b="1" cap="none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cap="none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HAVE  DECIDED   </a:t>
            </a:r>
            <a:br>
              <a:rPr lang="en-ZA" sz="5400" b="1" cap="none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cap="none" dirty="0">
                <a:ln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335</a:t>
            </a:r>
            <a:br>
              <a:rPr lang="en-ZA" sz="5400" b="1" cap="none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cap="none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206391" y="2692908"/>
            <a:ext cx="731219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81000"/>
            <a:ext cx="8991600" cy="37338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have decided to follow Jesus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have decided to follow Jesus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have decided to follow Jesus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tx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NO TURNING BACK,  NO TURNING BACK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56363" y="533400"/>
            <a:ext cx="831273" cy="481243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4374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81000"/>
            <a:ext cx="8991600" cy="37338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 cross before me; the world behind me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 cross before me; the world behind me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 cross before me; the world behind me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tx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NO TURNING BACK,  NO TURNING BACK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56363" y="533400"/>
            <a:ext cx="831273" cy="481243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530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81000"/>
            <a:ext cx="8991600" cy="37338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Though none go with me, I still will follow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Though none go with me, I still will follow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Though none go with me, I still will follow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tx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NO TURNING BACK,  NO TURNING BACK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56363" y="533400"/>
            <a:ext cx="831273" cy="481243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217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81000"/>
            <a:ext cx="8991600" cy="37338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Will you decide now to follow Jesus?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Will you decide now to follow Jesus?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Will you decide now to follow Jesus?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tx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NO TURNING BACK, NO TURNING BACK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56363" y="533400"/>
            <a:ext cx="831273" cy="481243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Down Arrow 3"/>
          <p:cNvSpPr/>
          <p:nvPr/>
        </p:nvSpPr>
        <p:spPr>
          <a:xfrm>
            <a:off x="3786584" y="4553049"/>
            <a:ext cx="1655996" cy="283410"/>
          </a:xfrm>
          <a:prstGeom prst="downArrow">
            <a:avLst>
              <a:gd name="adj1" fmla="val 78235"/>
              <a:gd name="adj2" fmla="val 5000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1694" y="447669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1236"/>
            <a:ext cx="8991600" cy="6504364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i="1" dirty="0">
                <a:latin typeface="Cambria" panose="02040503050406030204" pitchFamily="18" charset="0"/>
                <a:ea typeface="Cambria" panose="02040503050406030204" pitchFamily="18" charset="0"/>
              </a:rPr>
              <a:t>I have decided… to follow Jesus</a:t>
            </a:r>
          </a:p>
          <a:p>
            <a:pPr algn="ctr">
              <a:buNone/>
            </a:pPr>
            <a:r>
              <a:rPr lang="en-ZA" sz="3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TURNING BACK</a:t>
            </a:r>
            <a:endParaRPr lang="en-ZA" sz="3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cross before me…(no turning back)</a:t>
            </a:r>
          </a:p>
          <a:p>
            <a:pPr algn="ctr">
              <a:buNone/>
            </a:pPr>
            <a:r>
              <a:rPr lang="en-ZA" sz="3000" b="1" i="1" dirty="0">
                <a:latin typeface="Cambria" panose="02040503050406030204" pitchFamily="18" charset="0"/>
                <a:ea typeface="Cambria" panose="02040503050406030204" pitchFamily="18" charset="0"/>
              </a:rPr>
              <a:t>  the world behind me…(no turning back)</a:t>
            </a:r>
          </a:p>
          <a:p>
            <a:pPr algn="ctr">
              <a:buNone/>
            </a:pPr>
            <a:r>
              <a:rPr lang="en-ZA" sz="3000" b="1" i="1" dirty="0">
                <a:latin typeface="Cambria" panose="02040503050406030204" pitchFamily="18" charset="0"/>
                <a:ea typeface="Cambria" panose="02040503050406030204" pitchFamily="18" charset="0"/>
              </a:rPr>
              <a:t>Though none go with me…(no turning back)</a:t>
            </a:r>
          </a:p>
          <a:p>
            <a:pPr>
              <a:buNone/>
            </a:pPr>
            <a:r>
              <a:rPr lang="en-ZA" sz="3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I still will follow…(no turning back)</a:t>
            </a:r>
          </a:p>
          <a:p>
            <a:pPr algn="ctr">
              <a:buNone/>
            </a:pPr>
            <a:r>
              <a:rPr lang="en-ZA" sz="3000" b="1" i="1" dirty="0">
                <a:latin typeface="Cambria" panose="02040503050406030204" pitchFamily="18" charset="0"/>
                <a:ea typeface="Cambria" panose="02040503050406030204" pitchFamily="18" charset="0"/>
              </a:rPr>
              <a:t>Will you decide now…(no turning back)</a:t>
            </a:r>
          </a:p>
          <a:p>
            <a:pPr>
              <a:buNone/>
            </a:pPr>
            <a:r>
              <a:rPr lang="en-ZA" sz="3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to follow Jesus? …(no turning back)</a:t>
            </a:r>
          </a:p>
          <a:p>
            <a:pPr algn="ctr">
              <a:buNone/>
            </a:pPr>
            <a:r>
              <a:rPr lang="en-ZA" sz="3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TURNING BACK</a:t>
            </a:r>
            <a:endParaRPr lang="en-ZA" sz="3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endParaRPr lang="en-ZA" sz="3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5674" y="381000"/>
            <a:ext cx="1472650" cy="43749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02515" y="394447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i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00800" y="1524000"/>
            <a:ext cx="7970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ea typeface="Cambria" panose="02040503050406030204" pitchFamily="18" charset="0"/>
              </a:rPr>
              <a:t>( X2 )</a:t>
            </a:r>
            <a:endParaRPr lang="en-ZA" sz="2000" i="1" dirty="0"/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67200" y="6094969"/>
            <a:ext cx="609600" cy="153431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6400800" y="5543490"/>
            <a:ext cx="7970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ea typeface="Cambria" panose="02040503050406030204" pitchFamily="18" charset="0"/>
              </a:rPr>
              <a:t>( X2 )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233373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1042</TotalTime>
  <Words>227</Words>
  <Application>Microsoft Office PowerPoint</Application>
  <PresentationFormat>On-screen Show (4:3)</PresentationFormat>
  <Paragraphs>47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Cambria</vt:lpstr>
      <vt:lpstr>Century Gothic</vt:lpstr>
      <vt:lpstr>Wingdings 3</vt:lpstr>
      <vt:lpstr>Ion</vt:lpstr>
      <vt:lpstr>   I  HAVE  DECIDED    335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HAVE DECIDED  335</dc:title>
  <dc:creator>Ukelo</dc:creator>
  <cp:lastModifiedBy>Ukelo Alimange</cp:lastModifiedBy>
  <cp:revision>42</cp:revision>
  <dcterms:created xsi:type="dcterms:W3CDTF">2006-08-16T00:00:00Z</dcterms:created>
  <dcterms:modified xsi:type="dcterms:W3CDTF">2023-04-19T17:55:49Z</dcterms:modified>
</cp:coreProperties>
</file>