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9"/>
  </p:notesMasterIdLst>
  <p:sldIdLst>
    <p:sldId id="256" r:id="rId2"/>
    <p:sldId id="257" r:id="rId3"/>
    <p:sldId id="268" r:id="rId4"/>
    <p:sldId id="264" r:id="rId5"/>
    <p:sldId id="267" r:id="rId6"/>
    <p:sldId id="265" r:id="rId7"/>
    <p:sldId id="266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EC8D78-002E-49DD-AC30-2F5B387CA439}" type="datetimeFigureOut">
              <a:rPr lang="en-US" smtClean="0"/>
              <a:pPr/>
              <a:t>12/30/2017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4D0DC6-6261-4B4D-AFCB-A4771981B126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364976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4D0DC6-6261-4B4D-AFCB-A4771981B126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4D0DC6-6261-4B4D-AFCB-A4771981B126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4D0DC6-6261-4B4D-AFCB-A4771981B126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4D0DC6-6261-4B4D-AFCB-A4771981B126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4D0DC6-6261-4B4D-AFCB-A4771981B126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4D0DC6-6261-4B4D-AFCB-A4771981B126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4D0DC6-6261-4B4D-AFCB-A4771981B126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3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 spd="med">
    <p:split orient="vert"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3419" y="1139092"/>
            <a:ext cx="8369562" cy="3966308"/>
          </a:xfrm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glow" dir="tl">
              <a:rot lat="0" lon="0" rev="5400000"/>
            </a:lightRig>
          </a:scene3d>
          <a:sp3d>
            <a:bevelT w="139700" h="139700" prst="divo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ZA" sz="48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I HAVE FOUND A FRIEND </a:t>
            </a:r>
            <a:r>
              <a:rPr lang="en-ZA" sz="48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/>
            </a:r>
            <a:br>
              <a:rPr lang="en-ZA" sz="48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ZA" sz="48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IN JESUS</a:t>
            </a:r>
            <a:br>
              <a:rPr lang="en-ZA" sz="48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ZA" sz="48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/>
            </a:r>
            <a:br>
              <a:rPr lang="en-ZA" sz="48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ZA" sz="48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/>
            </a:r>
            <a:br>
              <a:rPr lang="en-ZA" sz="48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endParaRPr lang="en-ZA" sz="4800" b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074811" y="3962400"/>
            <a:ext cx="1070578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E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4114800" y="3124200"/>
            <a:ext cx="990600" cy="457200"/>
          </a:xfrm>
          <a:prstGeom prst="ellips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406</a:t>
            </a:r>
            <a:endParaRPr lang="en-ZA" b="1" dirty="0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17144" y="-158877"/>
            <a:ext cx="9296400" cy="7099554"/>
          </a:xfrm>
          <a:solidFill>
            <a:schemeClr val="bg1"/>
          </a:solidFill>
          <a:ln w="28575">
            <a:solidFill>
              <a:srgbClr val="FF0000"/>
            </a:solidFill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28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endParaRPr lang="en-ZA" sz="28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</a:t>
            </a:r>
            <a:r>
              <a:rPr lang="en-ZA" sz="3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have found a friend in </a:t>
            </a:r>
            <a:r>
              <a:rPr lang="en-ZA" sz="3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Jesus, He’s </a:t>
            </a:r>
            <a:r>
              <a:rPr lang="en-ZA" sz="3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everything to </a:t>
            </a:r>
            <a:r>
              <a:rPr lang="en-ZA" sz="3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me</a:t>
            </a:r>
            <a:endParaRPr lang="en-ZA" sz="30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He’s the fairest of ten thousand to my soul</a:t>
            </a:r>
            <a:r>
              <a:rPr lang="en-ZA" sz="3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!</a:t>
            </a:r>
            <a:endParaRPr lang="en-ZA" sz="30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The “Lily of the Valley”. In Him alone I see.</a:t>
            </a:r>
          </a:p>
          <a:p>
            <a:pPr algn="ctr">
              <a:buNone/>
            </a:pPr>
            <a:r>
              <a:rPr lang="en-ZA" sz="3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All I need to cleanse and make me fully whole</a:t>
            </a:r>
            <a:r>
              <a:rPr lang="en-ZA" sz="3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  <a:endParaRPr lang="en-ZA" sz="30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In sorrow He’s my comfort;</a:t>
            </a:r>
          </a:p>
          <a:p>
            <a:pPr algn="ctr">
              <a:buNone/>
            </a:pPr>
            <a:r>
              <a:rPr lang="en-ZA" sz="3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In trouble He’s my stay.</a:t>
            </a:r>
          </a:p>
          <a:p>
            <a:pPr algn="ctr">
              <a:buNone/>
            </a:pPr>
            <a:r>
              <a:rPr lang="en-ZA" sz="3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He tells me every care on Him to roll</a:t>
            </a:r>
            <a:r>
              <a:rPr lang="en-ZA" sz="3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  <a:endParaRPr lang="en-ZA" sz="30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He’s the “Lily of the Valley”, </a:t>
            </a:r>
          </a:p>
          <a:p>
            <a:pPr algn="ctr">
              <a:buNone/>
            </a:pPr>
            <a:r>
              <a:rPr lang="en-ZA" sz="3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The “Bright and Morning Star.”</a:t>
            </a:r>
          </a:p>
          <a:p>
            <a:pPr algn="ctr">
              <a:buNone/>
            </a:pPr>
            <a:r>
              <a:rPr lang="en-ZA" sz="3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He’s the fairest of ten thousand to my soul!</a:t>
            </a:r>
          </a:p>
          <a:p>
            <a:pPr algn="ctr">
              <a:buNone/>
            </a:pPr>
            <a:endParaRPr lang="en-ZA" sz="28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948752" y="70300"/>
            <a:ext cx="1217066" cy="391026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17144" y="-158877"/>
            <a:ext cx="9296400" cy="7099554"/>
          </a:xfrm>
          <a:solidFill>
            <a:schemeClr val="bg1"/>
          </a:solidFill>
          <a:ln w="28575">
            <a:solidFill>
              <a:srgbClr val="FF0000"/>
            </a:solidFill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2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In </a:t>
            </a:r>
            <a:r>
              <a:rPr lang="en-ZA" sz="3200" b="1" i="1" dirty="0">
                <a:solidFill>
                  <a:schemeClr val="tx1"/>
                </a:solidFill>
                <a:latin typeface="Cambria" panose="02040503050406030204" pitchFamily="18" charset="0"/>
              </a:rPr>
              <a:t>sorrow He’s my comfort;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i="1" dirty="0">
                <a:solidFill>
                  <a:schemeClr val="tx1"/>
                </a:solidFill>
                <a:latin typeface="Cambria" panose="02040503050406030204" pitchFamily="18" charset="0"/>
              </a:rPr>
              <a:t>In trouble He’s my stay.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i="1" dirty="0">
                <a:solidFill>
                  <a:schemeClr val="tx1"/>
                </a:solidFill>
                <a:latin typeface="Cambria" panose="02040503050406030204" pitchFamily="18" charset="0"/>
              </a:rPr>
              <a:t>He tells me every care on Him to roll</a:t>
            </a:r>
            <a:r>
              <a:rPr lang="en-ZA" sz="32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i="1" dirty="0">
                <a:solidFill>
                  <a:schemeClr val="tx1"/>
                </a:solidFill>
                <a:latin typeface="Cambria" panose="02040503050406030204" pitchFamily="18" charset="0"/>
              </a:rPr>
              <a:t>He’s the “Lily of the Valley”, 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i="1" dirty="0">
                <a:solidFill>
                  <a:schemeClr val="tx1"/>
                </a:solidFill>
                <a:latin typeface="Cambria" panose="02040503050406030204" pitchFamily="18" charset="0"/>
              </a:rPr>
              <a:t>The “Bright and Morning Star.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i="1" dirty="0">
                <a:solidFill>
                  <a:schemeClr val="tx1"/>
                </a:solidFill>
                <a:latin typeface="Cambria" panose="02040503050406030204" pitchFamily="18" charset="0"/>
              </a:rPr>
              <a:t>He’s the fairest of ten thousand to my soul!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59895" y="450273"/>
            <a:ext cx="1338773" cy="692727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95560" y="600431"/>
            <a:ext cx="992696" cy="4062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 smtClean="0"/>
              <a:t>Chorus</a:t>
            </a:r>
            <a:endParaRPr lang="en-ZA" b="1" dirty="0"/>
          </a:p>
        </p:txBody>
      </p:sp>
    </p:spTree>
    <p:extLst>
      <p:ext uri="{BB962C8B-B14F-4D97-AF65-F5344CB8AC3E}">
        <p14:creationId xmlns:p14="http://schemas.microsoft.com/office/powerpoint/2010/main" val="2226758315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17144" y="-158877"/>
            <a:ext cx="9296400" cy="7099554"/>
          </a:xfrm>
          <a:solidFill>
            <a:schemeClr val="bg1"/>
          </a:solidFill>
          <a:ln w="28575">
            <a:solidFill>
              <a:srgbClr val="FF0000"/>
            </a:solidFill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28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endParaRPr lang="en-ZA" sz="28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He all my grieves has taken and all my sorrows borne.</a:t>
            </a:r>
          </a:p>
          <a:p>
            <a:pPr algn="ctr">
              <a:buNone/>
            </a:pPr>
            <a:r>
              <a:rPr lang="en-ZA" sz="28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  In </a:t>
            </a:r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temptations He’s my strong and mighty tower</a:t>
            </a:r>
            <a:r>
              <a:rPr lang="en-ZA" sz="28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  <a:endParaRPr lang="en-ZA" sz="28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28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 I </a:t>
            </a:r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have all for Him forsaken and all my idols torn.</a:t>
            </a:r>
          </a:p>
          <a:p>
            <a:pPr algn="ctr">
              <a:buNone/>
            </a:pPr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From my heart, and now He keeps me by His power</a:t>
            </a:r>
            <a:r>
              <a:rPr lang="en-ZA" sz="28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  <a:endParaRPr lang="en-ZA" sz="28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Though all the world forsake me, </a:t>
            </a:r>
          </a:p>
          <a:p>
            <a:pPr algn="ctr">
              <a:buNone/>
            </a:pPr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And Satan tempts me sore,</a:t>
            </a:r>
          </a:p>
          <a:p>
            <a:pPr algn="ctr">
              <a:buNone/>
              <a:tabLst>
                <a:tab pos="1787525" algn="l"/>
              </a:tabLst>
            </a:pPr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Through Jesus I shall safely reach the goal</a:t>
            </a:r>
            <a:r>
              <a:rPr lang="en-ZA" sz="28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  <a:endParaRPr lang="en-ZA" sz="28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He’s the “Lily of the Valley”, </a:t>
            </a:r>
          </a:p>
          <a:p>
            <a:pPr algn="ctr">
              <a:buNone/>
            </a:pPr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The “Bright and Morning Star.”</a:t>
            </a:r>
          </a:p>
          <a:p>
            <a:pPr algn="ctr">
              <a:buNone/>
            </a:pPr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He’s the fairest of ten thousand to my soul!</a:t>
            </a:r>
          </a:p>
          <a:p>
            <a:pPr algn="ctr">
              <a:buNone/>
            </a:pPr>
            <a:endParaRPr lang="en-ZA" sz="28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948752" y="70300"/>
            <a:ext cx="1217066" cy="391026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1880742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17144" y="-158877"/>
            <a:ext cx="9296400" cy="7099554"/>
          </a:xfrm>
          <a:solidFill>
            <a:schemeClr val="bg1"/>
          </a:solidFill>
          <a:ln w="28575">
            <a:solidFill>
              <a:srgbClr val="FF0000"/>
            </a:solidFill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2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In </a:t>
            </a:r>
            <a:r>
              <a:rPr lang="en-ZA" sz="3200" b="1" i="1" dirty="0">
                <a:solidFill>
                  <a:schemeClr val="tx1"/>
                </a:solidFill>
                <a:latin typeface="Cambria" panose="02040503050406030204" pitchFamily="18" charset="0"/>
              </a:rPr>
              <a:t>sorrow He’s my comfort;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i="1" dirty="0">
                <a:solidFill>
                  <a:schemeClr val="tx1"/>
                </a:solidFill>
                <a:latin typeface="Cambria" panose="02040503050406030204" pitchFamily="18" charset="0"/>
              </a:rPr>
              <a:t>In trouble He’s my stay.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i="1" dirty="0">
                <a:solidFill>
                  <a:schemeClr val="tx1"/>
                </a:solidFill>
                <a:latin typeface="Cambria" panose="02040503050406030204" pitchFamily="18" charset="0"/>
              </a:rPr>
              <a:t>He tells me every care on Him to roll</a:t>
            </a:r>
            <a:r>
              <a:rPr lang="en-ZA" sz="32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i="1" dirty="0">
                <a:solidFill>
                  <a:schemeClr val="tx1"/>
                </a:solidFill>
                <a:latin typeface="Cambria" panose="02040503050406030204" pitchFamily="18" charset="0"/>
              </a:rPr>
              <a:t>He’s the “Lily of the Valley”, 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i="1" dirty="0">
                <a:solidFill>
                  <a:schemeClr val="tx1"/>
                </a:solidFill>
                <a:latin typeface="Cambria" panose="02040503050406030204" pitchFamily="18" charset="0"/>
              </a:rPr>
              <a:t>The “Bright and Morning Star.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i="1" dirty="0">
                <a:solidFill>
                  <a:schemeClr val="tx1"/>
                </a:solidFill>
                <a:latin typeface="Cambria" panose="02040503050406030204" pitchFamily="18" charset="0"/>
              </a:rPr>
              <a:t>He’s the fairest of ten thousand to my soul!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59895" y="450273"/>
            <a:ext cx="1338773" cy="692727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95560" y="600431"/>
            <a:ext cx="992696" cy="4062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 smtClean="0"/>
              <a:t>Chorus</a:t>
            </a:r>
            <a:endParaRPr lang="en-ZA" b="1" dirty="0"/>
          </a:p>
        </p:txBody>
      </p:sp>
    </p:spTree>
    <p:extLst>
      <p:ext uri="{BB962C8B-B14F-4D97-AF65-F5344CB8AC3E}">
        <p14:creationId xmlns:p14="http://schemas.microsoft.com/office/powerpoint/2010/main" val="2226758315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17144" y="-158877"/>
            <a:ext cx="9296400" cy="7099554"/>
          </a:xfrm>
          <a:solidFill>
            <a:schemeClr val="bg1"/>
          </a:solidFill>
          <a:ln w="28575">
            <a:solidFill>
              <a:srgbClr val="FF0000"/>
            </a:solidFill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28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endParaRPr lang="en-ZA" sz="28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He will never, never leave me, nor yet forsake me here.</a:t>
            </a:r>
          </a:p>
          <a:p>
            <a:pPr algn="ctr">
              <a:buNone/>
            </a:pPr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While I live by faith and do His blessed will.</a:t>
            </a:r>
          </a:p>
          <a:p>
            <a:pPr algn="ctr">
              <a:buNone/>
            </a:pPr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A wall of fire about me, I’ve nothing now to fear.</a:t>
            </a:r>
          </a:p>
          <a:p>
            <a:pPr algn="ctr">
              <a:buNone/>
            </a:pPr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With His manna He my hungry soul shall fill.</a:t>
            </a:r>
          </a:p>
          <a:p>
            <a:pPr algn="ctr">
              <a:buNone/>
            </a:pPr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Then sweeping up to glory </a:t>
            </a:r>
          </a:p>
          <a:p>
            <a:pPr algn="ctr">
              <a:buNone/>
            </a:pPr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To see His blessed face,</a:t>
            </a:r>
          </a:p>
          <a:p>
            <a:pPr algn="ctr">
              <a:buNone/>
            </a:pPr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Where river of life shall ever roll.</a:t>
            </a:r>
          </a:p>
          <a:p>
            <a:pPr algn="ctr">
              <a:buNone/>
            </a:pPr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He’s the “Lily of the Valley”, </a:t>
            </a:r>
          </a:p>
          <a:p>
            <a:pPr algn="ctr">
              <a:buNone/>
            </a:pPr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The “Bright and Morning Star.”</a:t>
            </a:r>
          </a:p>
          <a:p>
            <a:pPr algn="ctr">
              <a:buNone/>
            </a:pPr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He’s the fairest of ten thousand to my soul!</a:t>
            </a:r>
          </a:p>
          <a:p>
            <a:pPr algn="ctr">
              <a:buNone/>
            </a:pPr>
            <a:endParaRPr lang="en-ZA" sz="28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48752" y="70300"/>
            <a:ext cx="1217066" cy="391026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5054713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17144" y="-158877"/>
            <a:ext cx="9296400" cy="7099554"/>
          </a:xfrm>
          <a:solidFill>
            <a:schemeClr val="bg1"/>
          </a:solidFill>
          <a:ln w="28575">
            <a:solidFill>
              <a:srgbClr val="FF0000"/>
            </a:solidFill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2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In </a:t>
            </a:r>
            <a:r>
              <a:rPr lang="en-ZA" sz="3200" b="1" i="1" dirty="0">
                <a:solidFill>
                  <a:schemeClr val="tx1"/>
                </a:solidFill>
                <a:latin typeface="Cambria" panose="02040503050406030204" pitchFamily="18" charset="0"/>
              </a:rPr>
              <a:t>sorrow He’s my comfort;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i="1" dirty="0">
                <a:solidFill>
                  <a:schemeClr val="tx1"/>
                </a:solidFill>
                <a:latin typeface="Cambria" panose="02040503050406030204" pitchFamily="18" charset="0"/>
              </a:rPr>
              <a:t>In trouble He’s my stay.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i="1" dirty="0">
                <a:solidFill>
                  <a:schemeClr val="tx1"/>
                </a:solidFill>
                <a:latin typeface="Cambria" panose="02040503050406030204" pitchFamily="18" charset="0"/>
              </a:rPr>
              <a:t>He tells me every care on Him to roll</a:t>
            </a:r>
            <a:r>
              <a:rPr lang="en-ZA" sz="32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i="1" dirty="0">
                <a:solidFill>
                  <a:schemeClr val="tx1"/>
                </a:solidFill>
                <a:latin typeface="Cambria" panose="02040503050406030204" pitchFamily="18" charset="0"/>
              </a:rPr>
              <a:t>He’s the “Lily of the Valley”, 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i="1" dirty="0">
                <a:solidFill>
                  <a:schemeClr val="tx1"/>
                </a:solidFill>
                <a:latin typeface="Cambria" panose="02040503050406030204" pitchFamily="18" charset="0"/>
              </a:rPr>
              <a:t>The “Bright and Morning Star.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i="1" dirty="0">
                <a:solidFill>
                  <a:schemeClr val="tx1"/>
                </a:solidFill>
                <a:latin typeface="Cambria" panose="02040503050406030204" pitchFamily="18" charset="0"/>
              </a:rPr>
              <a:t>He’s the fairest of ten thousand to my soul!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59895" y="450273"/>
            <a:ext cx="1338773" cy="692727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89696" y="600431"/>
            <a:ext cx="992696" cy="4062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 smtClean="0"/>
              <a:t>Chorus</a:t>
            </a:r>
            <a:endParaRPr lang="en-ZA" b="1" dirty="0"/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86381" y="5256769"/>
            <a:ext cx="685800" cy="153431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65896018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101</TotalTime>
  <Words>444</Words>
  <Application>Microsoft Office PowerPoint</Application>
  <PresentationFormat>On-screen Show (4:3)</PresentationFormat>
  <Paragraphs>67</Paragraphs>
  <Slides>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Theme1</vt:lpstr>
      <vt:lpstr>I HAVE FOUND A FRIEND  IN JESUS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HAVE FOUND A FRIEND IN JESUS  406 </dc:title>
  <dc:creator>Ukelo</dc:creator>
  <cp:lastModifiedBy>Ualimange</cp:lastModifiedBy>
  <cp:revision>19</cp:revision>
  <dcterms:created xsi:type="dcterms:W3CDTF">2006-08-16T00:00:00Z</dcterms:created>
  <dcterms:modified xsi:type="dcterms:W3CDTF">2017-12-30T19:38:36Z</dcterms:modified>
</cp:coreProperties>
</file>