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EC8D78-002E-49DD-AC30-2F5B387CA439}" type="datetimeFigureOut">
              <a:rPr lang="en-US" smtClean="0"/>
              <a:pPr/>
              <a:t>4/28/2019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4D0DC6-6261-4B4D-AFCB-A4771981B12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36497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4D0DC6-6261-4B4D-AFCB-A4771981B12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4D0DC6-6261-4B4D-AFCB-A4771981B12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med">
    <p:split orient="vert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139092"/>
            <a:ext cx="9143999" cy="3966308"/>
          </a:xfrm>
          <a:solidFill>
            <a:schemeClr val="bg1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glow" dir="tl">
              <a:rot lat="0" lon="0" rev="5400000"/>
            </a:lightRig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ZA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 HAVE FOUND A FRIEND </a:t>
            </a:r>
            <a:r>
              <a:rPr lang="en-ZA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IN JESUS</a:t>
            </a:r>
            <a:r>
              <a:rPr lang="en-ZA" sz="48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48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3600" i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-Chorus-</a:t>
            </a:r>
            <a:r>
              <a:rPr lang="en-ZA" sz="48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48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48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48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48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48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4800" b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74811" y="3809794"/>
            <a:ext cx="1070578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E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3548380" y="3124200"/>
            <a:ext cx="2123440" cy="457200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727</a:t>
            </a:r>
            <a:endParaRPr lang="en-ZA" sz="4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17144" y="-158877"/>
            <a:ext cx="9296400" cy="7099554"/>
          </a:xfrm>
          <a:solidFill>
            <a:schemeClr val="bg1"/>
          </a:solidFill>
          <a:ln w="28575">
            <a:solidFill>
              <a:srgbClr val="FF0000"/>
            </a:solidFill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28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have found a friend in Jesus, He’s everything to me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He’s the fairest of ten thousand to my soul!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The “Lily of the Valley”. In Him alone I see.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All I need to cleanse and make me fully whole.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sorrow He’s my comfort;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trouble He’s my stay.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He tells me every care on Him to roll.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He’s the “Lily of the Valley”, 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The “Bright and Morning Star.”</a:t>
            </a:r>
          </a:p>
          <a:p>
            <a:pPr algn="ctr">
              <a:buNone/>
            </a:pPr>
            <a:r>
              <a:rPr lang="en-ZA" sz="3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He’s the fairest of ten thousand to my soul!</a:t>
            </a:r>
          </a:p>
          <a:p>
            <a:pPr algn="ctr">
              <a:buNone/>
            </a:pPr>
            <a:endParaRPr lang="en-ZA" sz="28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810000" y="14728"/>
            <a:ext cx="1472650" cy="473142"/>
          </a:xfrm>
          <a:prstGeom prst="diamond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989696" y="6553200"/>
            <a:ext cx="685800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3989696" y="50935"/>
            <a:ext cx="10919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 smtClean="0">
                <a:solidFill>
                  <a:srgbClr val="FFFF00"/>
                </a:solidFill>
              </a:rPr>
              <a:t>Chorus</a:t>
            </a:r>
            <a:endParaRPr lang="en-ZA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108</TotalTime>
  <Words>106</Words>
  <Application>Microsoft Office PowerPoint</Application>
  <PresentationFormat>On-screen Show (4:3)</PresentationFormat>
  <Paragraphs>17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Cambria</vt:lpstr>
      <vt:lpstr>Courier New</vt:lpstr>
      <vt:lpstr>Trebuchet MS</vt:lpstr>
      <vt:lpstr>Verdana</vt:lpstr>
      <vt:lpstr>Wingdings 2</vt:lpstr>
      <vt:lpstr>Theme1</vt:lpstr>
      <vt:lpstr>I HAVE FOUND A FRIEND IN JESUS -Chorus-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HAVE FOUND A FRIEND IN JESUS  406 </dc:title>
  <dc:creator>Ukelo</dc:creator>
  <cp:lastModifiedBy>Ualimange</cp:lastModifiedBy>
  <cp:revision>20</cp:revision>
  <dcterms:created xsi:type="dcterms:W3CDTF">2006-08-16T00:00:00Z</dcterms:created>
  <dcterms:modified xsi:type="dcterms:W3CDTF">2019-04-28T21:27:24Z</dcterms:modified>
</cp:coreProperties>
</file>