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74" r:id="rId6"/>
    <p:sldId id="261" r:id="rId7"/>
    <p:sldId id="275" r:id="rId8"/>
    <p:sldId id="260" r:id="rId9"/>
    <p:sldId id="27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934CD-FC04-45A7-8C51-49806AEFF7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F4E33C-6A5F-4673-AEDE-AAD370B1DA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6A68F-AC0B-4BF0-B1A6-34FABCC86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BEF91C-E737-475D-974E-8E9322C63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1ABE92-B894-4984-A025-DF69D9E86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18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75392-BCA1-4051-B90D-14586FF43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086878-0142-46C2-882E-BCC98C4568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EA639-26C9-46AA-AB9F-125353084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520476-4A8E-4916-B607-C113811F2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BC3E0-82DD-4EFD-B70F-4CD4D7204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733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E6025-C92E-4C41-9EAD-FB063546A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33B4FE-E2DD-47B8-BD93-4DF4EFD4DD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2A67F5-6578-43B1-B9E0-528D02E88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584F0D-0D5D-4CDC-98DA-815813D9F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D87D18-B482-4D12-AA89-3A19E9515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724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457A4-C88D-4ABF-B6B4-3223BB0C5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1908C9-81C8-4E39-BCE2-D115A796CF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3B6B9F-CBFA-4602-AEC7-E6FF557087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03DC51-78C4-460C-AB09-280D2B65F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7BCD77-D167-40C7-9624-06DDC45B3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AA7024-7A9C-4349-9FBF-CF5595E4A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757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669A4-E0F2-49F5-99CB-DF94E3C31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FE02D9-FF6E-4FC2-ACF1-2850616DB3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1C4A37-01AC-435F-8943-A8A7A86270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6F1892-3AA1-44B6-ADA1-656C54BC5B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97FCF5-B0CC-419B-A0A7-7F38402B8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90587F-3C12-419A-8871-47D267ED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DCDAA4-4E5C-4829-8976-FD3BC7E55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760C8F-3461-4EC0-8E29-8867EBBF2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E99F3-C621-4EC7-ACA9-569CF2CD7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8B4604-60AB-4087-9595-8D9DD39AF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A90D4D-8A24-4E44-B1D9-304EECD98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4D2C77-D42E-413B-8D4B-223B06F77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475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3F4354-ED28-4D56-ABDC-EF8BE51B6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2F7EB6-1597-4F34-9E39-A79D62675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E60D73-7628-456C-8896-9C5A5B2BA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26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2F85E-CFB7-42A7-AC15-463F3CA7C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62771B-1D20-45F5-8130-8C5EF46861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66EB27-E887-4A8E-BE05-63D5D0C752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060083-8467-4825-9EFE-DC8B55A08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32D3DB-DB3A-47E4-9A5A-0080FAA39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A4516D-D65A-414C-A5CB-34BD113EA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212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19993-17B8-4C5E-87C7-C0570B0DF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DC3301-C00E-4FD0-8440-6C298F18FA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BC6112-4A69-4B68-AF21-3B29A61644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5749E8-E098-44BD-82CE-57101F563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8DF6AD-13CA-49D6-9785-C906F9292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560951-B73E-44BB-A017-5EF17C799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791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2A8A7-AA8E-454F-8BC8-3D0FB5CAD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4CFF08-952C-425D-BEF9-726DB58ED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5249F8-6B7A-4C5C-8F5C-4A3003D1B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27C38D-5B4F-4D82-9F7A-9EFFD406D1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E17435-569B-4049-9199-546904388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029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0738AD-1B02-48E0-A619-CA523E8CC2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AD4B9E-A088-4E35-BEE7-6DC252E0EF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D68012-BA3E-494F-A1B9-655E0BAD8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07DCB4-8275-4533-8A89-BF3F86451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05F45-FD17-49E7-9739-4C1FBF78E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627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67D821-3DB7-449B-B218-00708BCCD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36B603-2593-4616-8162-6107A58964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CD18E5-F24F-463D-A83D-E77D443610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D98DD4-5B12-45EA-9638-A44D3EE1BB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32D11E-2F99-4B4B-8F06-6B9BCF7B5E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282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829761"/>
          </a:xfrm>
        </p:spPr>
        <p:txBody>
          <a:bodyPr>
            <a:norm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dirty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  <a:cs typeface="Vijaya" pitchFamily="34" charset="0"/>
              </a:rPr>
              <a:t>I   Have   Such   a </a:t>
            </a:r>
            <a:br>
              <a:rPr lang="en-US" sz="5400" b="1" cap="all" dirty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  <a:cs typeface="Vijaya" pitchFamily="34" charset="0"/>
              </a:rPr>
            </a:br>
            <a:r>
              <a:rPr lang="en-US" sz="5200" b="1" cap="all" dirty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  <a:cs typeface="Vijaya" pitchFamily="34" charset="0"/>
              </a:rPr>
              <a:t>Wonderful </a:t>
            </a:r>
            <a:r>
              <a:rPr lang="en-ZA" sz="5200" b="1" cap="all" dirty="0">
                <a:ln/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ambria" panose="02040503050406030204" pitchFamily="18" charset="0"/>
                <a:ea typeface="Cambria" panose="02040503050406030204" pitchFamily="18" charset="0"/>
                <a:cs typeface="Vijaya" pitchFamily="34" charset="0"/>
              </a:rPr>
              <a:t>Saviour</a:t>
            </a:r>
            <a:endParaRPr lang="en-ZA" sz="5200" b="1" cap="all" dirty="0">
              <a:ln/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89560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603</a:t>
            </a:r>
          </a:p>
        </p:txBody>
      </p:sp>
      <p:sp>
        <p:nvSpPr>
          <p:cNvPr id="4" name="Bevel 3"/>
          <p:cNvSpPr/>
          <p:nvPr/>
        </p:nvSpPr>
        <p:spPr>
          <a:xfrm>
            <a:off x="3924300" y="4038600"/>
            <a:ext cx="1562100" cy="1199704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La   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81328"/>
            <a:ext cx="91440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   I have such a wonderful </a:t>
            </a:r>
            <a:r>
              <a:rPr lang="en-ZA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Saviour</a:t>
            </a:r>
            <a:r>
              <a:rPr lang="en-US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,</a:t>
            </a:r>
            <a:br>
              <a:rPr lang="en-US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</a:br>
            <a:r>
              <a:rPr lang="en-US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Who helps me wherever I go,</a:t>
            </a:r>
            <a:br>
              <a:rPr lang="en-US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</a:br>
            <a:endParaRPr lang="en-US" sz="4000" b="1" dirty="0">
              <a:solidFill>
                <a:schemeClr val="bg1"/>
              </a:solidFill>
              <a:effectLst/>
              <a:latin typeface="Cambria" panose="02040503050406030204" pitchFamily="18" charset="0"/>
              <a:cs typeface="Vijaya" pitchFamily="34" charset="0"/>
            </a:endParaRP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That I must be telling His goodness</a:t>
            </a:r>
            <a:br>
              <a:rPr lang="en-US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</a:br>
            <a:r>
              <a:rPr lang="en-US" sz="40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That everybody should know.</a:t>
            </a:r>
          </a:p>
          <a:p>
            <a:endParaRPr lang="en-US" sz="4000" b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89B29B75-9DDB-4142-9C72-E39C2025623A}"/>
              </a:ext>
            </a:extLst>
          </p:cNvPr>
          <p:cNvSpPr/>
          <p:nvPr/>
        </p:nvSpPr>
        <p:spPr>
          <a:xfrm>
            <a:off x="4114800" y="685800"/>
            <a:ext cx="914400" cy="533400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81328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   Everybody should know,</a:t>
            </a:r>
            <a:b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</a:b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Everybody should know;</a:t>
            </a:r>
            <a:b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</a:br>
            <a:endParaRPr lang="en-US" sz="40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Vijaya" pitchFamily="34" charset="0"/>
            </a:endParaRP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I have such a wonderful </a:t>
            </a: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Saviour</a:t>
            </a: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That everybody should know.</a:t>
            </a:r>
          </a:p>
          <a:p>
            <a:pPr>
              <a:buNone/>
            </a:pPr>
            <a:endParaRPr lang="en-US" sz="40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Vijaya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153400" y="3276600"/>
            <a:ext cx="381000" cy="1219200"/>
          </a:xfrm>
          <a:prstGeom prst="rightBrace">
            <a:avLst>
              <a:gd name="adj1" fmla="val 42619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98E873-08F6-41C9-90D0-26E271BDE46F}"/>
              </a:ext>
            </a:extLst>
          </p:cNvPr>
          <p:cNvSpPr txBox="1"/>
          <p:nvPr/>
        </p:nvSpPr>
        <p:spPr>
          <a:xfrm>
            <a:off x="8534400" y="3624590"/>
            <a:ext cx="685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cs typeface="Vijaya" pitchFamily="34" charset="0"/>
              </a:rPr>
              <a:t>X2</a:t>
            </a:r>
            <a:endParaRPr lang="en-ZA" sz="2800" i="1" dirty="0"/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9A0F5373-8A76-409B-8390-FE45E6DEEC9D}"/>
              </a:ext>
            </a:extLst>
          </p:cNvPr>
          <p:cNvSpPr/>
          <p:nvPr/>
        </p:nvSpPr>
        <p:spPr>
          <a:xfrm>
            <a:off x="3810000" y="685800"/>
            <a:ext cx="1600200" cy="533400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656230-0EB2-4CAF-A2DC-341858AB43F0}"/>
              </a:ext>
            </a:extLst>
          </p:cNvPr>
          <p:cNvSpPr txBox="1"/>
          <p:nvPr/>
        </p:nvSpPr>
        <p:spPr>
          <a:xfrm>
            <a:off x="3853542" y="713862"/>
            <a:ext cx="1600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cs typeface="Vijaya" pitchFamily="34" charset="0"/>
              </a:rPr>
              <a:t>Chorus</a:t>
            </a:r>
            <a:endParaRPr lang="en-ZA" sz="20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81328"/>
            <a:ext cx="91440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His mercy and love is unbounded,</a:t>
            </a:r>
            <a:b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</a:b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His rivers of grace overflow;         </a:t>
            </a:r>
          </a:p>
          <a:p>
            <a:pPr algn="ctr">
              <a:buNone/>
            </a:pPr>
            <a:endParaRPr lang="en-US" sz="4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Vijaya" pitchFamily="34" charset="0"/>
            </a:endParaRP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Yes, He is “The Chief of ten-thousand”</a:t>
            </a:r>
            <a:b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</a:b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That everybody should know. 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CBC507B2-93A6-4725-B65E-E17DD1744C0B}"/>
              </a:ext>
            </a:extLst>
          </p:cNvPr>
          <p:cNvSpPr/>
          <p:nvPr/>
        </p:nvSpPr>
        <p:spPr>
          <a:xfrm>
            <a:off x="4114800" y="685800"/>
            <a:ext cx="914400" cy="533400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81328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   Everybody should know,</a:t>
            </a:r>
            <a:b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</a:b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Everybody should know;</a:t>
            </a:r>
            <a:b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</a:br>
            <a:endParaRPr lang="en-US" sz="40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Vijaya" pitchFamily="34" charset="0"/>
            </a:endParaRP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I have such a wonderful </a:t>
            </a: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Saviour</a:t>
            </a: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That everybody should know.</a:t>
            </a:r>
          </a:p>
          <a:p>
            <a:pPr>
              <a:buNone/>
            </a:pPr>
            <a:endParaRPr lang="en-US" sz="40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Vijaya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153400" y="3276600"/>
            <a:ext cx="381000" cy="1219200"/>
          </a:xfrm>
          <a:prstGeom prst="rightBrace">
            <a:avLst>
              <a:gd name="adj1" fmla="val 42619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98E873-08F6-41C9-90D0-26E271BDE46F}"/>
              </a:ext>
            </a:extLst>
          </p:cNvPr>
          <p:cNvSpPr txBox="1"/>
          <p:nvPr/>
        </p:nvSpPr>
        <p:spPr>
          <a:xfrm>
            <a:off x="8534400" y="3624590"/>
            <a:ext cx="685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cs typeface="Vijaya" pitchFamily="34" charset="0"/>
              </a:rPr>
              <a:t>X2</a:t>
            </a:r>
            <a:endParaRPr lang="en-ZA" sz="2800" i="1" dirty="0"/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9A0F5373-8A76-409B-8390-FE45E6DEEC9D}"/>
              </a:ext>
            </a:extLst>
          </p:cNvPr>
          <p:cNvSpPr/>
          <p:nvPr/>
        </p:nvSpPr>
        <p:spPr>
          <a:xfrm>
            <a:off x="3810000" y="685800"/>
            <a:ext cx="1600200" cy="533400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656230-0EB2-4CAF-A2DC-341858AB43F0}"/>
              </a:ext>
            </a:extLst>
          </p:cNvPr>
          <p:cNvSpPr txBox="1"/>
          <p:nvPr/>
        </p:nvSpPr>
        <p:spPr>
          <a:xfrm>
            <a:off x="3853542" y="713862"/>
            <a:ext cx="1600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cs typeface="Vijaya" pitchFamily="34" charset="0"/>
              </a:rPr>
              <a:t>Chorus</a:t>
            </a:r>
            <a:endParaRPr lang="en-ZA" sz="20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801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  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He helps me when trials surround me,</a:t>
            </a:r>
            <a:b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</a:b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His love and His goodness to show;</a:t>
            </a:r>
            <a:b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</a:br>
            <a:endParaRPr lang="en-US" sz="4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Vijaya" pitchFamily="34" charset="0"/>
            </a:endParaRP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How can I but love and adore Him</a:t>
            </a:r>
            <a:b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</a:b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That everybody should know. 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82B0B0B1-CD12-4EF5-A98B-05CF2B669400}"/>
              </a:ext>
            </a:extLst>
          </p:cNvPr>
          <p:cNvSpPr/>
          <p:nvPr/>
        </p:nvSpPr>
        <p:spPr>
          <a:xfrm>
            <a:off x="4114800" y="685800"/>
            <a:ext cx="914400" cy="533400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81328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   Everybody should know,</a:t>
            </a:r>
            <a:b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</a:b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Everybody should know;</a:t>
            </a:r>
            <a:b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</a:br>
            <a:endParaRPr lang="en-US" sz="40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Vijaya" pitchFamily="34" charset="0"/>
            </a:endParaRP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I have such a wonderful </a:t>
            </a: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Saviour</a:t>
            </a: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That everybody should know.</a:t>
            </a:r>
          </a:p>
          <a:p>
            <a:pPr>
              <a:buNone/>
            </a:pPr>
            <a:endParaRPr lang="en-US" sz="40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Vijaya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153400" y="3276600"/>
            <a:ext cx="381000" cy="1219200"/>
          </a:xfrm>
          <a:prstGeom prst="rightBrace">
            <a:avLst>
              <a:gd name="adj1" fmla="val 42619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98E873-08F6-41C9-90D0-26E271BDE46F}"/>
              </a:ext>
            </a:extLst>
          </p:cNvPr>
          <p:cNvSpPr txBox="1"/>
          <p:nvPr/>
        </p:nvSpPr>
        <p:spPr>
          <a:xfrm>
            <a:off x="8534400" y="3624590"/>
            <a:ext cx="685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cs typeface="Vijaya" pitchFamily="34" charset="0"/>
              </a:rPr>
              <a:t>X2</a:t>
            </a:r>
            <a:endParaRPr lang="en-ZA" sz="2800" i="1" dirty="0"/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9A0F5373-8A76-409B-8390-FE45E6DEEC9D}"/>
              </a:ext>
            </a:extLst>
          </p:cNvPr>
          <p:cNvSpPr/>
          <p:nvPr/>
        </p:nvSpPr>
        <p:spPr>
          <a:xfrm>
            <a:off x="3810000" y="685800"/>
            <a:ext cx="1600200" cy="533400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656230-0EB2-4CAF-A2DC-341858AB43F0}"/>
              </a:ext>
            </a:extLst>
          </p:cNvPr>
          <p:cNvSpPr txBox="1"/>
          <p:nvPr/>
        </p:nvSpPr>
        <p:spPr>
          <a:xfrm>
            <a:off x="3853542" y="713862"/>
            <a:ext cx="1600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cs typeface="Vijaya" pitchFamily="34" charset="0"/>
              </a:rPr>
              <a:t>Chorus</a:t>
            </a:r>
            <a:endParaRPr lang="en-ZA" sz="20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60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93837"/>
            <a:ext cx="91440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My life and my love I will give Him,</a:t>
            </a:r>
            <a:b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</a:b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And faithfully serve Him below,    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 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Who brought me His wondrous salvation,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Vijaya" pitchFamily="34" charset="0"/>
              </a:rPr>
              <a:t>That everybody should know. </a:t>
            </a: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CE9FC859-550C-46D7-B98B-3434DFD188A1}"/>
              </a:ext>
            </a:extLst>
          </p:cNvPr>
          <p:cNvSpPr/>
          <p:nvPr/>
        </p:nvSpPr>
        <p:spPr>
          <a:xfrm>
            <a:off x="4114800" y="685800"/>
            <a:ext cx="914400" cy="533400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81328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   Everybody should know,</a:t>
            </a:r>
            <a:b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</a:b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Everybody should know;</a:t>
            </a:r>
            <a:b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</a:br>
            <a:endParaRPr lang="en-US" sz="40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Vijaya" pitchFamily="34" charset="0"/>
            </a:endParaRP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I have such a wonderful </a:t>
            </a:r>
            <a:r>
              <a:rPr lang="en-ZA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Saviour</a:t>
            </a: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,</a:t>
            </a:r>
          </a:p>
          <a:p>
            <a:pPr algn="ctr">
              <a:buNone/>
            </a:pPr>
            <a:r>
              <a:rPr lang="en-US" sz="40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Vijaya" pitchFamily="34" charset="0"/>
              </a:rPr>
              <a:t>That everybody should know.</a:t>
            </a:r>
          </a:p>
          <a:p>
            <a:pPr>
              <a:buNone/>
            </a:pPr>
            <a:endParaRPr lang="en-US" sz="4000" b="1" i="1" dirty="0">
              <a:solidFill>
                <a:schemeClr val="bg1"/>
              </a:solidFill>
              <a:effectLst/>
              <a:latin typeface="Cambria" panose="02040503050406030204" pitchFamily="18" charset="0"/>
              <a:cs typeface="Vijaya" pitchFamily="34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153400" y="3276600"/>
            <a:ext cx="381000" cy="1219200"/>
          </a:xfrm>
          <a:prstGeom prst="rightBrace">
            <a:avLst>
              <a:gd name="adj1" fmla="val 42619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98E873-08F6-41C9-90D0-26E271BDE46F}"/>
              </a:ext>
            </a:extLst>
          </p:cNvPr>
          <p:cNvSpPr txBox="1"/>
          <p:nvPr/>
        </p:nvSpPr>
        <p:spPr>
          <a:xfrm>
            <a:off x="8534400" y="3624590"/>
            <a:ext cx="685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cs typeface="Vijaya" pitchFamily="34" charset="0"/>
              </a:rPr>
              <a:t>X2</a:t>
            </a:r>
            <a:endParaRPr lang="en-ZA" sz="2800" i="1" dirty="0"/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9A0F5373-8A76-409B-8390-FE45E6DEEC9D}"/>
              </a:ext>
            </a:extLst>
          </p:cNvPr>
          <p:cNvSpPr/>
          <p:nvPr/>
        </p:nvSpPr>
        <p:spPr>
          <a:xfrm>
            <a:off x="3810000" y="685800"/>
            <a:ext cx="1600200" cy="533400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656230-0EB2-4CAF-A2DC-341858AB43F0}"/>
              </a:ext>
            </a:extLst>
          </p:cNvPr>
          <p:cNvSpPr txBox="1"/>
          <p:nvPr/>
        </p:nvSpPr>
        <p:spPr>
          <a:xfrm>
            <a:off x="3853542" y="713862"/>
            <a:ext cx="16002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  <a:cs typeface="Vijaya" pitchFamily="34" charset="0"/>
              </a:rPr>
              <a:t>Chorus</a:t>
            </a:r>
            <a:endParaRPr lang="en-ZA" sz="2000" i="1" dirty="0">
              <a:solidFill>
                <a:srgbClr val="FFFF00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3AB60549-FFAF-4DC5-9220-C1A0541809D9}"/>
              </a:ext>
            </a:extLst>
          </p:cNvPr>
          <p:cNvSpPr/>
          <p:nvPr/>
        </p:nvSpPr>
        <p:spPr>
          <a:xfrm>
            <a:off x="4343400" y="5071872"/>
            <a:ext cx="685800" cy="10972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8627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236</Words>
  <Application>Microsoft Office PowerPoint</Application>
  <PresentationFormat>On-screen Show (4:3)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I   Have   Such   a  Wonderful Saviour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Sphinx</dc:creator>
  <cp:lastModifiedBy>Ukelo Alimange</cp:lastModifiedBy>
  <cp:revision>31</cp:revision>
  <dcterms:created xsi:type="dcterms:W3CDTF">2006-08-16T00:00:00Z</dcterms:created>
  <dcterms:modified xsi:type="dcterms:W3CDTF">2022-01-22T20:50:18Z</dcterms:modified>
</cp:coreProperties>
</file>