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63" r:id="rId6"/>
    <p:sldId id="264" r:id="rId7"/>
    <p:sldId id="265" r:id="rId8"/>
    <p:sldId id="273" r:id="rId9"/>
    <p:sldId id="266" r:id="rId10"/>
    <p:sldId id="274" r:id="rId11"/>
    <p:sldId id="267" r:id="rId12"/>
    <p:sldId id="275" r:id="rId13"/>
    <p:sldId id="268" r:id="rId14"/>
    <p:sldId id="272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12/12/2024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85801"/>
            <a:ext cx="7772400" cy="2914650"/>
          </a:xfrm>
        </p:spPr>
        <p:txBody>
          <a:bodyPr>
            <a:noAutofit/>
          </a:bodyPr>
          <a:lstStyle/>
          <a:p>
            <a:r>
              <a:rPr lang="en-ZA" sz="9600" dirty="0">
                <a:solidFill>
                  <a:srgbClr val="FFFF00"/>
                </a:solidFill>
                <a:latin typeface="Edwardian Script ITC" panose="030303020407070D0804" pitchFamily="66" charset="0"/>
              </a:rPr>
              <a:t>I Know I Love You </a:t>
            </a:r>
            <a:r>
              <a:rPr lang="en-ZA" sz="9600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Better,Lord</a:t>
            </a:r>
            <a:endParaRPr lang="en-ZA" sz="9600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762000"/>
          </a:xfrm>
        </p:spPr>
        <p:txBody>
          <a:bodyPr>
            <a:normAutofit/>
          </a:bodyPr>
          <a:lstStyle/>
          <a:p>
            <a:r>
              <a:rPr lang="en-ZA" sz="4400" b="1" dirty="0">
                <a:solidFill>
                  <a:schemeClr val="tx1"/>
                </a:solidFill>
                <a:latin typeface="Cambria" panose="02040503050406030204" pitchFamily="18" charset="0"/>
              </a:rPr>
              <a:t>709</a:t>
            </a:r>
          </a:p>
        </p:txBody>
      </p:sp>
      <p:sp>
        <p:nvSpPr>
          <p:cNvPr id="4" name="Bevel 3"/>
          <p:cNvSpPr/>
          <p:nvPr/>
        </p:nvSpPr>
        <p:spPr>
          <a:xfrm>
            <a:off x="3962400" y="4495800"/>
            <a:ext cx="1219200" cy="583692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X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402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09700"/>
            <a:ext cx="9144000" cy="40386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know I love You better, Lord,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Than any earthly joy;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For You have given me the peace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Which nothing can destroy.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184028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648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661235" y="409194"/>
            <a:ext cx="1781907" cy="553212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907808" y="40559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0510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104900"/>
            <a:ext cx="9144000" cy="4648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know that You are nearer still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Than any earthly crowd;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And sweeter is the thought of You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Than any lovely song.</a:t>
            </a:r>
            <a:endParaRPr lang="en-ZA" sz="5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4039779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A7AD8-99C3-230F-42AD-79F1DC9A6B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C12FD7-EF9C-ECD2-6B80-FEA70226CB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648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0167446A-A275-86A7-9A63-D6DB6920A212}"/>
              </a:ext>
            </a:extLst>
          </p:cNvPr>
          <p:cNvSpPr/>
          <p:nvPr/>
        </p:nvSpPr>
        <p:spPr>
          <a:xfrm>
            <a:off x="3661235" y="409194"/>
            <a:ext cx="1781907" cy="553212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121D948-0B52-AAA0-1F13-FFC4D0B511BD}"/>
              </a:ext>
            </a:extLst>
          </p:cNvPr>
          <p:cNvSpPr/>
          <p:nvPr/>
        </p:nvSpPr>
        <p:spPr>
          <a:xfrm>
            <a:off x="3907808" y="40559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828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33500"/>
            <a:ext cx="9144000" cy="41910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You have put gladness in my heart;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Then may I well be glad!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Without the secret of Your love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 could not but be sad. </a:t>
            </a:r>
            <a:endParaRPr lang="en-ZA" sz="5000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2717363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0A2241-4F0F-CC66-8CA8-41F403E523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FED7EF-7A83-ECD6-31EF-2CFD590FFD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648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79A5AC38-43B4-D3B8-B3F2-AE9D12924829}"/>
              </a:ext>
            </a:extLst>
          </p:cNvPr>
          <p:cNvSpPr/>
          <p:nvPr/>
        </p:nvSpPr>
        <p:spPr>
          <a:xfrm>
            <a:off x="3661235" y="409194"/>
            <a:ext cx="1781907" cy="553212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0403C83-5CFC-74B6-9756-AF353BCCF0B0}"/>
              </a:ext>
            </a:extLst>
          </p:cNvPr>
          <p:cNvSpPr/>
          <p:nvPr/>
        </p:nvSpPr>
        <p:spPr>
          <a:xfrm>
            <a:off x="3907808" y="40559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75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409700"/>
            <a:ext cx="9144000" cy="40386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O Saviour, precious Saviour mine!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What will Your presence be,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If such a life of joy can crown</a:t>
            </a:r>
            <a:b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dirty="0">
                <a:latin typeface="Cambria" panose="02040503050406030204" pitchFamily="18" charset="0"/>
                <a:ea typeface="Cambria" panose="02040503050406030204" pitchFamily="18" charset="0"/>
              </a:rPr>
              <a:t>Our walk on earth with You?</a:t>
            </a: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/>
          <p:cNvSpPr/>
          <p:nvPr/>
        </p:nvSpPr>
        <p:spPr>
          <a:xfrm>
            <a:off x="3998976" y="457200"/>
            <a:ext cx="1106424" cy="457200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200" b="1" dirty="0">
                <a:solidFill>
                  <a:schemeClr val="bg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70870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0181F4-4959-1693-BFCB-EC4B6720D7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2C53E-F9F8-0899-204D-CC7029B65F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143000"/>
            <a:ext cx="9144000" cy="4648200"/>
          </a:xfrm>
          <a:solidFill>
            <a:schemeClr val="bg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Of love so full and free!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half has never yet been told.</a:t>
            </a:r>
            <a:b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en-ZA" sz="5000" b="1" i="1" dirty="0">
                <a:latin typeface="Cambria" panose="02040503050406030204" pitchFamily="18" charset="0"/>
                <a:ea typeface="Cambria" panose="02040503050406030204" pitchFamily="18" charset="0"/>
              </a:rPr>
              <a:t>The BLOOD…!  It cleanses me!</a:t>
            </a: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Diamond 6">
            <a:extLst>
              <a:ext uri="{FF2B5EF4-FFF2-40B4-BE49-F238E27FC236}">
                <a16:creationId xmlns:a16="http://schemas.microsoft.com/office/drawing/2014/main" id="{98E4BB1A-6F65-862C-DAC6-9BF76C6A81E6}"/>
              </a:ext>
            </a:extLst>
          </p:cNvPr>
          <p:cNvSpPr/>
          <p:nvPr/>
        </p:nvSpPr>
        <p:spPr>
          <a:xfrm>
            <a:off x="3661235" y="409194"/>
            <a:ext cx="1781907" cy="553212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E18A36A-34FD-81BD-4D9C-A11BC993926A}"/>
              </a:ext>
            </a:extLst>
          </p:cNvPr>
          <p:cNvSpPr/>
          <p:nvPr/>
        </p:nvSpPr>
        <p:spPr>
          <a:xfrm>
            <a:off x="3907808" y="405598"/>
            <a:ext cx="13179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4" name="Down Arrow 3">
            <a:extLst>
              <a:ext uri="{FF2B5EF4-FFF2-40B4-BE49-F238E27FC236}">
                <a16:creationId xmlns:a16="http://schemas.microsoft.com/office/drawing/2014/main" id="{5B490887-F4E9-CD46-2AE3-D61E36196FEA}"/>
              </a:ext>
            </a:extLst>
          </p:cNvPr>
          <p:cNvSpPr/>
          <p:nvPr/>
        </p:nvSpPr>
        <p:spPr>
          <a:xfrm>
            <a:off x="3566167" y="6172200"/>
            <a:ext cx="2001272" cy="457200"/>
          </a:xfrm>
          <a:prstGeom prst="downArrow">
            <a:avLst>
              <a:gd name="adj1" fmla="val 95367"/>
              <a:gd name="adj2" fmla="val 50000"/>
            </a:avLst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2000" b="1" i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endParaRPr lang="en-ZA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02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39624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cine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napapa</a:t>
            </a: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Ukutemwa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kwakwe</a:t>
            </a: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Kuti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nafilwo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kulanda</a:t>
            </a: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Ifyo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antemwisha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.</a:t>
            </a: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marL="0" indent="0" algn="ctr">
              <a:buNone/>
            </a:pPr>
            <a:endParaRPr lang="en-ZA" sz="5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366329" y="409194"/>
            <a:ext cx="2371719" cy="553212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71328" y="419246"/>
            <a:ext cx="15231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Chorus2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7" name="Down Arrow 6"/>
          <p:cNvSpPr/>
          <p:nvPr/>
        </p:nvSpPr>
        <p:spPr>
          <a:xfrm>
            <a:off x="3661235" y="5410200"/>
            <a:ext cx="2001272" cy="457200"/>
          </a:xfrm>
          <a:prstGeom prst="downArrow">
            <a:avLst>
              <a:gd name="adj1" fmla="val 95367"/>
              <a:gd name="adj2" fmla="val 50000"/>
            </a:avLst>
          </a:prstGeom>
          <a:solidFill>
            <a:schemeClr val="bg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000" b="1" i="1" dirty="0" err="1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endParaRPr lang="en-ZA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02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86800" cy="3962400"/>
          </a:xfrm>
          <a:solidFill>
            <a:schemeClr val="tx1"/>
          </a:solidFill>
          <a:ln w="38100">
            <a:solidFill>
              <a:srgbClr val="FF0000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5000" b="1" i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 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Ngothand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’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olujeya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Akukashiwo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kwenele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Ngegazi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 </a:t>
            </a:r>
            <a:r>
              <a:rPr lang="en-ZA" sz="5000" b="1" i="1" dirty="0" err="1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leliya</a:t>
            </a:r>
            <a:r>
              <a:rPr lang="en-ZA" sz="5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!</a:t>
            </a:r>
          </a:p>
        </p:txBody>
      </p:sp>
      <p:sp>
        <p:nvSpPr>
          <p:cNvPr id="4" name="Diamond 3"/>
          <p:cNvSpPr/>
          <p:nvPr/>
        </p:nvSpPr>
        <p:spPr>
          <a:xfrm>
            <a:off x="3366329" y="409194"/>
            <a:ext cx="2371719" cy="553212"/>
          </a:xfrm>
          <a:prstGeom prst="diamond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2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771328" y="419246"/>
            <a:ext cx="15231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Chorus3</a:t>
            </a:r>
            <a:endParaRPr lang="en-ZA" sz="2800" dirty="0">
              <a:solidFill>
                <a:schemeClr val="bg1"/>
              </a:solidFill>
            </a:endParaRPr>
          </a:p>
        </p:txBody>
      </p:sp>
      <p:sp>
        <p:nvSpPr>
          <p:cNvPr id="7" name="Action Button: End 6">
            <a:hlinkClick r:id="" action="ppaction://hlinkshowjump?jump=lastslide" highlightClick="1"/>
          </p:cNvPr>
          <p:cNvSpPr/>
          <p:nvPr/>
        </p:nvSpPr>
        <p:spPr>
          <a:xfrm>
            <a:off x="4128448" y="5561569"/>
            <a:ext cx="829818" cy="153431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5664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4A33190C-33FD-4DAA-87C9-8FBF07652FF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7ED96F3-B1DF-4DF9-8FBD-9E1AD51C5B8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C10080E-6673-4893-A7D0-3E34CADD258D}">
  <ds:schemaRefs>
    <ds:schemaRef ds:uri="http://purl.org/dc/terms/"/>
    <ds:schemaRef ds:uri="e1b72f72-a6ce-48fe-a382-9236e8dc1f6b"/>
    <ds:schemaRef ds:uri="http://purl.org/dc/dcmitype/"/>
    <ds:schemaRef ds:uri="b3fec16b-ebc2-4fa6-9dd6-49e1f08d656d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1376</TotalTime>
  <Words>292</Words>
  <Application>Microsoft Office PowerPoint</Application>
  <PresentationFormat>On-screen Show (4:3)</PresentationFormat>
  <Paragraphs>31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Cambria</vt:lpstr>
      <vt:lpstr>Edwardian Script ITC</vt:lpstr>
      <vt:lpstr>Office Theme</vt:lpstr>
      <vt:lpstr>I Know I Love You Better,Lord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Praise to the Lord, the Almighty</dc:title>
  <dc:creator>Ukelo Alimange</dc:creator>
  <cp:lastModifiedBy>LUBO</cp:lastModifiedBy>
  <cp:revision>85</cp:revision>
  <dcterms:created xsi:type="dcterms:W3CDTF">2006-08-16T00:00:00Z</dcterms:created>
  <dcterms:modified xsi:type="dcterms:W3CDTF">2024-12-12T14:08:14Z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