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9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7B89B-8EB0-4165-84A0-671B080AF937}" type="datetimeFigureOut">
              <a:rPr lang="en-US" smtClean="0"/>
              <a:pPr/>
              <a:t>6/16/2018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7FC10-1829-42D7-9DFA-1FAC35276A2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67876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7FC10-1829-42D7-9DFA-1FAC35276A2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7FC10-1829-42D7-9DFA-1FAC35276A2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7FC10-1829-42D7-9DFA-1FAC35276A2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6/16/2018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300" y="1221333"/>
            <a:ext cx="8702025" cy="4036467"/>
          </a:xfrm>
          <a:solidFill>
            <a:schemeClr val="tx1"/>
          </a:soli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KNOW IT WAS ’ BLOOD</a:t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154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962400" y="3850821"/>
            <a:ext cx="1219200" cy="706267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762000"/>
            <a:ext cx="8316620" cy="54864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it was the blood,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it was the blood,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it was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ME;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One day when I was lost,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died upon the Cross,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it was the blood for me.</a:t>
            </a: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4191000" y="5835396"/>
            <a:ext cx="990600" cy="336804"/>
          </a:xfrm>
          <a:prstGeom prst="downArrow">
            <a:avLst>
              <a:gd name="adj1" fmla="val 68114"/>
              <a:gd name="adj2" fmla="val 50000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201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762000"/>
            <a:ext cx="8316620" cy="54864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He’s coming back,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He’s coming back,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He’s coming back,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ME;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One day when I was lost,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died upon the Cross,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He’s coming back for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me.</a:t>
            </a: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2230" y="6477000"/>
            <a:ext cx="762000" cy="2286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233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</TotalTime>
  <Words>45</Words>
  <Application>Microsoft Office PowerPoint</Application>
  <PresentationFormat>On-screen Show (4:3)</PresentationFormat>
  <Paragraphs>27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Flow</vt:lpstr>
      <vt:lpstr>    I KNOW IT WAS ’ BLOOD 154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KNOW IT WAS ’ BLOOD 154</dc:title>
  <dc:creator>Ukelo</dc:creator>
  <cp:lastModifiedBy>Ualimange</cp:lastModifiedBy>
  <cp:revision>17</cp:revision>
  <dcterms:created xsi:type="dcterms:W3CDTF">2006-08-16T00:00:00Z</dcterms:created>
  <dcterms:modified xsi:type="dcterms:W3CDTF">2018-06-16T05:49:54Z</dcterms:modified>
</cp:coreProperties>
</file>