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4" r:id="rId4"/>
    <p:sldId id="257" r:id="rId5"/>
    <p:sldId id="263" r:id="rId6"/>
    <p:sldId id="258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161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CT Choir" userId="975f45da-5bc3-40be-b9c6-56615e3435e3" providerId="ADAL" clId="{543EEA57-8E2C-4607-BEA6-224E7F90B4A8}"/>
    <pc:docChg chg="modSld">
      <pc:chgData name="DCT Choir" userId="975f45da-5bc3-40be-b9c6-56615e3435e3" providerId="ADAL" clId="{543EEA57-8E2C-4607-BEA6-224E7F90B4A8}" dt="2025-11-08T22:24:41.138" v="3" actId="20577"/>
      <pc:docMkLst>
        <pc:docMk/>
      </pc:docMkLst>
      <pc:sldChg chg="modSp mod">
        <pc:chgData name="DCT Choir" userId="975f45da-5bc3-40be-b9c6-56615e3435e3" providerId="ADAL" clId="{543EEA57-8E2C-4607-BEA6-224E7F90B4A8}" dt="2025-11-08T22:24:41.138" v="3" actId="20577"/>
        <pc:sldMkLst>
          <pc:docMk/>
          <pc:sldMk cId="0" sldId="256"/>
        </pc:sldMkLst>
        <pc:spChg chg="mod">
          <ac:chgData name="DCT Choir" userId="975f45da-5bc3-40be-b9c6-56615e3435e3" providerId="ADAL" clId="{543EEA57-8E2C-4607-BEA6-224E7F90B4A8}" dt="2025-11-08T22:24:41.138" v="3" actId="20577"/>
          <ac:spMkLst>
            <pc:docMk/>
            <pc:sldMk cId="0" sldId="256"/>
            <ac:spMk id="4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11/9/2025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11/9/2025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11/9/2025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11/9/2025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609600"/>
            <a:ext cx="8458200" cy="1829761"/>
          </a:xfrm>
        </p:spPr>
        <p:txBody>
          <a:bodyPr/>
          <a:lstStyle/>
          <a:p>
            <a:pPr algn="ctr"/>
            <a:r>
              <a:rPr lang="en-ZA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FrankRuehl" pitchFamily="34" charset="-79"/>
              </a:rPr>
              <a:t>I KNOW THE LORD’S HANDS</a:t>
            </a:r>
            <a:br>
              <a:rPr lang="en-ZA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FrankRuehl" pitchFamily="34" charset="-79"/>
              </a:rPr>
            </a:br>
            <a:endParaRPr lang="en-ZA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  <a:cs typeface="FrankRuehl" pitchFamily="34" charset="-79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600200"/>
            <a:ext cx="7772400" cy="1199704"/>
          </a:xfrm>
        </p:spPr>
        <p:txBody>
          <a:bodyPr>
            <a:normAutofit/>
          </a:bodyPr>
          <a:lstStyle/>
          <a:p>
            <a:pPr algn="ctr"/>
            <a:r>
              <a:rPr lang="en-ZA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535</a:t>
            </a:r>
          </a:p>
        </p:txBody>
      </p:sp>
      <p:sp>
        <p:nvSpPr>
          <p:cNvPr id="4" name="Bevel 3"/>
          <p:cNvSpPr/>
          <p:nvPr/>
        </p:nvSpPr>
        <p:spPr>
          <a:xfrm>
            <a:off x="3713844" y="2547355"/>
            <a:ext cx="1143000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6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E</a:t>
            </a:r>
            <a:endParaRPr lang="en-ZA" sz="66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1481328"/>
            <a:ext cx="9052560" cy="4525963"/>
          </a:xfrm>
        </p:spPr>
        <p:txBody>
          <a:bodyPr/>
          <a:lstStyle/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FrankRuehl" pitchFamily="34" charset="-79"/>
              </a:rPr>
              <a:t>Oh ,wasn’t that a happy day,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FrankRuehl" pitchFamily="34" charset="-79"/>
              </a:rPr>
              <a:t> I know the Lord’s laid His hands on me;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FrankRuehl" pitchFamily="34" charset="-79"/>
              </a:rPr>
              <a:t> When Jesus washed my sins away!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FrankRuehl" pitchFamily="34" charset="-79"/>
              </a:rPr>
              <a:t> I know the Lord’s laid His hands on me.</a:t>
            </a:r>
          </a:p>
          <a:p>
            <a:pPr algn="ctr"/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  <a:cs typeface="FrankRuehl" pitchFamily="34" charset="-79"/>
            </a:endParaRPr>
          </a:p>
          <a:p>
            <a:pPr algn="ctr"/>
            <a:endParaRPr lang="en-ZA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303CA212-0C47-4334-A897-54DFED5FA344}"/>
              </a:ext>
            </a:extLst>
          </p:cNvPr>
          <p:cNvSpPr/>
          <p:nvPr/>
        </p:nvSpPr>
        <p:spPr>
          <a:xfrm>
            <a:off x="3902613" y="567261"/>
            <a:ext cx="1338773" cy="566896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1481328"/>
            <a:ext cx="9052560" cy="4525963"/>
          </a:xfrm>
        </p:spPr>
        <p:txBody>
          <a:bodyPr/>
          <a:lstStyle/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FrankRuehl" pitchFamily="34" charset="-79"/>
              </a:rPr>
              <a:t>Oh, I know the Lord, I know the Lord,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FrankRuehl" pitchFamily="34" charset="-79"/>
              </a:rPr>
              <a:t>I know the Lord’s laid His hands on me;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FrankRuehl" pitchFamily="34" charset="-79"/>
              </a:rPr>
              <a:t>Oh, I know the Lord, I know the Lord,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FrankRuehl" pitchFamily="34" charset="-79"/>
              </a:rPr>
              <a:t>I know the Lord’s laid His hands on me.</a:t>
            </a:r>
          </a:p>
          <a:p>
            <a:pPr algn="ctr"/>
            <a:endParaRPr lang="en-ZA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>
            <a:extLst>
              <a:ext uri="{FF2B5EF4-FFF2-40B4-BE49-F238E27FC236}">
                <a16:creationId xmlns:a16="http://schemas.microsoft.com/office/drawing/2014/main" id="{DC7348E5-20E4-46D0-BCEC-570E53EC0616}"/>
              </a:ext>
            </a:extLst>
          </p:cNvPr>
          <p:cNvSpPr/>
          <p:nvPr/>
        </p:nvSpPr>
        <p:spPr>
          <a:xfrm>
            <a:off x="3681046" y="593029"/>
            <a:ext cx="1781907" cy="515360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9193493-CE49-4327-8A59-58AF9014FD72}"/>
              </a:ext>
            </a:extLst>
          </p:cNvPr>
          <p:cNvSpPr txBox="1"/>
          <p:nvPr/>
        </p:nvSpPr>
        <p:spPr>
          <a:xfrm>
            <a:off x="4013939" y="624114"/>
            <a:ext cx="12058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FrankRuehl" pitchFamily="34" charset="-79"/>
              </a:rPr>
              <a:t>Chorus 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0186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1481328"/>
            <a:ext cx="905256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FrankRuehl" pitchFamily="34" charset="-79"/>
              </a:rPr>
              <a:t>Did ever you see the like before?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FrankRuehl" pitchFamily="34" charset="-79"/>
              </a:rPr>
              <a:t>I know the Lord’s laid His hands on me;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FrankRuehl" pitchFamily="34" charset="-79"/>
              </a:rPr>
              <a:t>King Jesus preaching to the poor!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FrankRuehl" pitchFamily="34" charset="-79"/>
              </a:rPr>
              <a:t>I know the Lord’s laid His hands on me.</a:t>
            </a:r>
          </a:p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6B8D44BF-96C9-40B6-88B1-C2AE2C6FB6EB}"/>
              </a:ext>
            </a:extLst>
          </p:cNvPr>
          <p:cNvSpPr/>
          <p:nvPr/>
        </p:nvSpPr>
        <p:spPr>
          <a:xfrm>
            <a:off x="3902613" y="567261"/>
            <a:ext cx="1338773" cy="566896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1481328"/>
            <a:ext cx="9052560" cy="4525963"/>
          </a:xfrm>
        </p:spPr>
        <p:txBody>
          <a:bodyPr/>
          <a:lstStyle/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FrankRuehl" pitchFamily="34" charset="-79"/>
              </a:rPr>
              <a:t>Oh, I know the Lord, I know the Lord,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FrankRuehl" pitchFamily="34" charset="-79"/>
              </a:rPr>
              <a:t>I know the Lord’s laid His hands on me;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FrankRuehl" pitchFamily="34" charset="-79"/>
              </a:rPr>
              <a:t>Oh, I know the Lord, I know the Lord,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FrankRuehl" pitchFamily="34" charset="-79"/>
              </a:rPr>
              <a:t>I know the Lord’s laid His hands on me.</a:t>
            </a:r>
          </a:p>
          <a:p>
            <a:pPr algn="ctr"/>
            <a:endParaRPr lang="en-ZA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>
            <a:extLst>
              <a:ext uri="{FF2B5EF4-FFF2-40B4-BE49-F238E27FC236}">
                <a16:creationId xmlns:a16="http://schemas.microsoft.com/office/drawing/2014/main" id="{DC7348E5-20E4-46D0-BCEC-570E53EC0616}"/>
              </a:ext>
            </a:extLst>
          </p:cNvPr>
          <p:cNvSpPr/>
          <p:nvPr/>
        </p:nvSpPr>
        <p:spPr>
          <a:xfrm>
            <a:off x="3681046" y="593029"/>
            <a:ext cx="1781907" cy="515360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9193493-CE49-4327-8A59-58AF9014FD72}"/>
              </a:ext>
            </a:extLst>
          </p:cNvPr>
          <p:cNvSpPr txBox="1"/>
          <p:nvPr/>
        </p:nvSpPr>
        <p:spPr>
          <a:xfrm>
            <a:off x="4013939" y="624114"/>
            <a:ext cx="12058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FrankRuehl" pitchFamily="34" charset="-79"/>
              </a:rPr>
              <a:t>Chorus 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258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1481328"/>
            <a:ext cx="905256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FrankRuehl" pitchFamily="34" charset="-79"/>
              </a:rPr>
              <a:t>My Lord’s done just what He said;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FrankRuehl" pitchFamily="34" charset="-79"/>
              </a:rPr>
              <a:t>I know the Lord’s laid His hands on me;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FrankRuehl" pitchFamily="34" charset="-79"/>
              </a:rPr>
              <a:t>He’s healed the sick and raised the dead;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FrankRuehl" pitchFamily="34" charset="-79"/>
              </a:rPr>
              <a:t> I know the Lord’s laid His hands on me.</a:t>
            </a:r>
          </a:p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8B4239AA-C293-4EFA-AB85-0ED2B860BC90}"/>
              </a:ext>
            </a:extLst>
          </p:cNvPr>
          <p:cNvSpPr/>
          <p:nvPr/>
        </p:nvSpPr>
        <p:spPr>
          <a:xfrm>
            <a:off x="3902613" y="567261"/>
            <a:ext cx="1338773" cy="566896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1481328"/>
            <a:ext cx="9052560" cy="4525963"/>
          </a:xfrm>
        </p:spPr>
        <p:txBody>
          <a:bodyPr/>
          <a:lstStyle/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FrankRuehl" pitchFamily="34" charset="-79"/>
              </a:rPr>
              <a:t>Oh, I know the Lord, I know the Lord,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FrankRuehl" pitchFamily="34" charset="-79"/>
              </a:rPr>
              <a:t>I know the Lord’s laid His hands on me;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FrankRuehl" pitchFamily="34" charset="-79"/>
              </a:rPr>
              <a:t>Oh, I know the Lord, I know the Lord,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FrankRuehl" pitchFamily="34" charset="-79"/>
              </a:rPr>
              <a:t>I know the Lord’s laid His hands on me.</a:t>
            </a:r>
          </a:p>
          <a:p>
            <a:pPr algn="ctr"/>
            <a:endParaRPr lang="en-ZA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099523" y="4419600"/>
            <a:ext cx="944951" cy="1280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dirty="0"/>
              <a:t> </a:t>
            </a:r>
          </a:p>
        </p:txBody>
      </p:sp>
      <p:sp>
        <p:nvSpPr>
          <p:cNvPr id="7" name="Diamond 6">
            <a:extLst>
              <a:ext uri="{FF2B5EF4-FFF2-40B4-BE49-F238E27FC236}">
                <a16:creationId xmlns:a16="http://schemas.microsoft.com/office/drawing/2014/main" id="{DC7348E5-20E4-46D0-BCEC-570E53EC0616}"/>
              </a:ext>
            </a:extLst>
          </p:cNvPr>
          <p:cNvSpPr/>
          <p:nvPr/>
        </p:nvSpPr>
        <p:spPr>
          <a:xfrm>
            <a:off x="3681046" y="593029"/>
            <a:ext cx="1781907" cy="515360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9193493-CE49-4327-8A59-58AF9014FD72}"/>
              </a:ext>
            </a:extLst>
          </p:cNvPr>
          <p:cNvSpPr txBox="1"/>
          <p:nvPr/>
        </p:nvSpPr>
        <p:spPr>
          <a:xfrm>
            <a:off x="4013939" y="624114"/>
            <a:ext cx="12058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FrankRuehl" pitchFamily="34" charset="-79"/>
              </a:rPr>
              <a:t>Chorus 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34</TotalTime>
  <Words>258</Words>
  <Application>Microsoft Office PowerPoint</Application>
  <PresentationFormat>On-screen Show (4:3)</PresentationFormat>
  <Paragraphs>36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Cambria</vt:lpstr>
      <vt:lpstr>Lucida Sans Unicode</vt:lpstr>
      <vt:lpstr>Verdana</vt:lpstr>
      <vt:lpstr>Wingdings 2</vt:lpstr>
      <vt:lpstr>Wingdings 3</vt:lpstr>
      <vt:lpstr>Concourse</vt:lpstr>
      <vt:lpstr>I KNOW THE LORD’S HANDS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Durban Christian Tab</dc:creator>
  <cp:lastModifiedBy>DCT Choir</cp:lastModifiedBy>
  <cp:revision>11</cp:revision>
  <dcterms:created xsi:type="dcterms:W3CDTF">2006-08-16T00:00:00Z</dcterms:created>
  <dcterms:modified xsi:type="dcterms:W3CDTF">2025-11-08T22:24:46Z</dcterms:modified>
</cp:coreProperties>
</file>